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72" r:id="rId6"/>
    <p:sldId id="273" r:id="rId7"/>
    <p:sldId id="275" r:id="rId8"/>
    <p:sldId id="277" r:id="rId9"/>
    <p:sldId id="278" r:id="rId10"/>
    <p:sldId id="279" r:id="rId11"/>
    <p:sldId id="263" r:id="rId12"/>
    <p:sldId id="276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20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4FFA5-D66E-4695-AFFB-07D35038AF40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F30A3-B783-4D3E-A1E6-B952186B2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3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122362"/>
            <a:ext cx="88760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30134"/>
            <a:ext cx="48768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15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97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54169"/>
            <a:ext cx="2674301" cy="532279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854169"/>
            <a:ext cx="78867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08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598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6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6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0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095930"/>
            <a:ext cx="4507931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2938410"/>
            <a:ext cx="4507930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095930"/>
            <a:ext cx="4507932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2938410"/>
            <a:ext cx="4507932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06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4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9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4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2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2/7/2024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187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5" r:id="rId6"/>
    <p:sldLayoutId id="2147483680" r:id="rId7"/>
    <p:sldLayoutId id="2147483676" r:id="rId8"/>
    <p:sldLayoutId id="2147483677" r:id="rId9"/>
    <p:sldLayoutId id="2147483678" r:id="rId10"/>
    <p:sldLayoutId id="2147483679" r:id="rId11"/>
    <p:sldLayoutId id="2147483687" r:id="rId12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hyperlink" Target="https://thispersondoesnotexist.com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g"/><Relationship Id="rId5" Type="http://schemas.openxmlformats.org/officeDocument/2006/relationships/hyperlink" Target="https://www.theverge.com/2022/4/6/23012123/openai-clip-dalle-2-ai-text-to-image-generator-testing" TargetMode="Externa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52B113-E2FC-4234-8413-06DDF47ED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2E399C2-EE3C-4F52-92BA-9CA33E707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375815" y="136526"/>
            <a:ext cx="10816185" cy="6721987"/>
          </a:xfrm>
          <a:custGeom>
            <a:avLst/>
            <a:gdLst>
              <a:gd name="connsiteX0" fmla="*/ 221942 w 10854022"/>
              <a:gd name="connsiteY0" fmla="*/ 0 h 6734599"/>
              <a:gd name="connsiteX1" fmla="*/ 8881057 w 10854022"/>
              <a:gd name="connsiteY1" fmla="*/ 0 h 6734599"/>
              <a:gd name="connsiteX2" fmla="*/ 10854022 w 10854022"/>
              <a:gd name="connsiteY2" fmla="*/ 68898 h 6734599"/>
              <a:gd name="connsiteX3" fmla="*/ 10854022 w 10854022"/>
              <a:gd name="connsiteY3" fmla="*/ 6734599 h 6734599"/>
              <a:gd name="connsiteX4" fmla="*/ 0 w 10854022"/>
              <a:gd name="connsiteY4" fmla="*/ 6355568 h 6734599"/>
              <a:gd name="connsiteX0" fmla="*/ 221942 w 10854022"/>
              <a:gd name="connsiteY0" fmla="*/ 0 h 6734599"/>
              <a:gd name="connsiteX1" fmla="*/ 8881057 w 10854022"/>
              <a:gd name="connsiteY1" fmla="*/ 0 h 6734599"/>
              <a:gd name="connsiteX2" fmla="*/ 10854022 w 10854022"/>
              <a:gd name="connsiteY2" fmla="*/ 29710 h 6734599"/>
              <a:gd name="connsiteX3" fmla="*/ 10854022 w 10854022"/>
              <a:gd name="connsiteY3" fmla="*/ 6734599 h 6734599"/>
              <a:gd name="connsiteX4" fmla="*/ 0 w 10854022"/>
              <a:gd name="connsiteY4" fmla="*/ 6355568 h 6734599"/>
              <a:gd name="connsiteX5" fmla="*/ 221942 w 10854022"/>
              <a:gd name="connsiteY5" fmla="*/ 0 h 6734599"/>
              <a:gd name="connsiteX0" fmla="*/ 221942 w 10854022"/>
              <a:gd name="connsiteY0" fmla="*/ 0 h 6734599"/>
              <a:gd name="connsiteX1" fmla="*/ 10854022 w 10854022"/>
              <a:gd name="connsiteY1" fmla="*/ 29710 h 6734599"/>
              <a:gd name="connsiteX2" fmla="*/ 10854022 w 10854022"/>
              <a:gd name="connsiteY2" fmla="*/ 6734599 h 6734599"/>
              <a:gd name="connsiteX3" fmla="*/ 0 w 10854022"/>
              <a:gd name="connsiteY3" fmla="*/ 6355568 h 6734599"/>
              <a:gd name="connsiteX4" fmla="*/ 221942 w 10854022"/>
              <a:gd name="connsiteY4" fmla="*/ 0 h 6734599"/>
              <a:gd name="connsiteX0" fmla="*/ 184105 w 10816185"/>
              <a:gd name="connsiteY0" fmla="*/ 0 h 6734599"/>
              <a:gd name="connsiteX1" fmla="*/ 10816185 w 10816185"/>
              <a:gd name="connsiteY1" fmla="*/ 29710 h 6734599"/>
              <a:gd name="connsiteX2" fmla="*/ 10816185 w 10816185"/>
              <a:gd name="connsiteY2" fmla="*/ 6734599 h 6734599"/>
              <a:gd name="connsiteX3" fmla="*/ 0 w 10816185"/>
              <a:gd name="connsiteY3" fmla="*/ 6355568 h 6734599"/>
              <a:gd name="connsiteX4" fmla="*/ 184105 w 10816185"/>
              <a:gd name="connsiteY4" fmla="*/ 0 h 6734599"/>
              <a:gd name="connsiteX0" fmla="*/ 209330 w 10816185"/>
              <a:gd name="connsiteY0" fmla="*/ 0 h 6721987"/>
              <a:gd name="connsiteX1" fmla="*/ 10816185 w 10816185"/>
              <a:gd name="connsiteY1" fmla="*/ 17098 h 6721987"/>
              <a:gd name="connsiteX2" fmla="*/ 10816185 w 10816185"/>
              <a:gd name="connsiteY2" fmla="*/ 6721987 h 6721987"/>
              <a:gd name="connsiteX3" fmla="*/ 0 w 10816185"/>
              <a:gd name="connsiteY3" fmla="*/ 6342956 h 6721987"/>
              <a:gd name="connsiteX4" fmla="*/ 209330 w 10816185"/>
              <a:gd name="connsiteY4" fmla="*/ 0 h 672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6185" h="6721987">
                <a:moveTo>
                  <a:pt x="209330" y="0"/>
                </a:moveTo>
                <a:lnTo>
                  <a:pt x="10816185" y="17098"/>
                </a:lnTo>
                <a:lnTo>
                  <a:pt x="10816185" y="6721987"/>
                </a:lnTo>
                <a:lnTo>
                  <a:pt x="0" y="6342956"/>
                </a:lnTo>
                <a:lnTo>
                  <a:pt x="209330" y="0"/>
                </a:lnTo>
                <a:close/>
              </a:path>
            </a:pathLst>
          </a:custGeom>
          <a:solidFill>
            <a:srgbClr val="EFEEE9"/>
          </a:solidFill>
          <a:ln w="12700" cap="flat" cmpd="sng" algn="ctr">
            <a:noFill/>
            <a:prstDash val="solid"/>
            <a:miter lim="800000"/>
          </a:ln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plash of colors on a white surface">
            <a:extLst>
              <a:ext uri="{FF2B5EF4-FFF2-40B4-BE49-F238E27FC236}">
                <a16:creationId xmlns:a16="http://schemas.microsoft.com/office/drawing/2014/main" id="{E0BB6453-0315-8D06-E0BD-90846BA2C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7829"/>
          <a:stretch/>
        </p:blipFill>
        <p:spPr>
          <a:xfrm>
            <a:off x="1515390" y="285631"/>
            <a:ext cx="10676610" cy="6579963"/>
          </a:xfrm>
          <a:custGeom>
            <a:avLst/>
            <a:gdLst/>
            <a:ahLst/>
            <a:cxnLst/>
            <a:rect l="l" t="t" r="r" b="b"/>
            <a:pathLst>
              <a:path w="10676610" h="6579963">
                <a:moveTo>
                  <a:pt x="10676610" y="0"/>
                </a:moveTo>
                <a:lnTo>
                  <a:pt x="10676610" y="6579963"/>
                </a:lnTo>
                <a:lnTo>
                  <a:pt x="215405" y="6579963"/>
                </a:lnTo>
                <a:lnTo>
                  <a:pt x="109891" y="3558470"/>
                </a:lnTo>
                <a:lnTo>
                  <a:pt x="114183" y="3547036"/>
                </a:lnTo>
                <a:lnTo>
                  <a:pt x="109134" y="3537986"/>
                </a:lnTo>
                <a:lnTo>
                  <a:pt x="21" y="413402"/>
                </a:lnTo>
                <a:cubicBezTo>
                  <a:pt x="-317" y="402839"/>
                  <a:pt x="3640" y="393132"/>
                  <a:pt x="10323" y="385965"/>
                </a:cubicBezTo>
                <a:lnTo>
                  <a:pt x="36752" y="373879"/>
                </a:lnTo>
                <a:lnTo>
                  <a:pt x="36670" y="371555"/>
                </a:lnTo>
                <a:lnTo>
                  <a:pt x="636157" y="350620"/>
                </a:lnTo>
                <a:lnTo>
                  <a:pt x="651351" y="345898"/>
                </a:lnTo>
                <a:cubicBezTo>
                  <a:pt x="659514" y="343866"/>
                  <a:pt x="670765" y="341853"/>
                  <a:pt x="687848" y="340411"/>
                </a:cubicBezTo>
                <a:cubicBezTo>
                  <a:pt x="730857" y="352898"/>
                  <a:pt x="784876" y="317244"/>
                  <a:pt x="838376" y="334185"/>
                </a:cubicBezTo>
                <a:cubicBezTo>
                  <a:pt x="857833" y="338062"/>
                  <a:pt x="916739" y="335648"/>
                  <a:pt x="927065" y="326415"/>
                </a:cubicBezTo>
                <a:cubicBezTo>
                  <a:pt x="939179" y="324105"/>
                  <a:pt x="953810" y="326801"/>
                  <a:pt x="958597" y="317111"/>
                </a:cubicBezTo>
                <a:cubicBezTo>
                  <a:pt x="966910" y="305372"/>
                  <a:pt x="1011465" y="321701"/>
                  <a:pt x="1004086" y="308390"/>
                </a:cubicBezTo>
                <a:cubicBezTo>
                  <a:pt x="1035684" y="319543"/>
                  <a:pt x="1057648" y="294809"/>
                  <a:pt x="1082697" y="288077"/>
                </a:cubicBezTo>
                <a:lnTo>
                  <a:pt x="1158774" y="277846"/>
                </a:lnTo>
                <a:lnTo>
                  <a:pt x="1210048" y="274589"/>
                </a:lnTo>
                <a:lnTo>
                  <a:pt x="1217504" y="274619"/>
                </a:lnTo>
                <a:lnTo>
                  <a:pt x="1279438" y="282825"/>
                </a:lnTo>
                <a:cubicBezTo>
                  <a:pt x="1280807" y="280883"/>
                  <a:pt x="1282678" y="279057"/>
                  <a:pt x="1284995" y="277409"/>
                </a:cubicBezTo>
                <a:lnTo>
                  <a:pt x="1304103" y="271419"/>
                </a:lnTo>
                <a:lnTo>
                  <a:pt x="1320851" y="277066"/>
                </a:lnTo>
                <a:lnTo>
                  <a:pt x="1398646" y="285458"/>
                </a:lnTo>
                <a:lnTo>
                  <a:pt x="1512242" y="291726"/>
                </a:lnTo>
                <a:lnTo>
                  <a:pt x="1529578" y="297530"/>
                </a:lnTo>
                <a:cubicBezTo>
                  <a:pt x="1568880" y="303194"/>
                  <a:pt x="1615727" y="294263"/>
                  <a:pt x="1641181" y="309295"/>
                </a:cubicBezTo>
                <a:lnTo>
                  <a:pt x="1699541" y="309677"/>
                </a:lnTo>
                <a:lnTo>
                  <a:pt x="1705819" y="303600"/>
                </a:lnTo>
                <a:lnTo>
                  <a:pt x="1723075" y="304544"/>
                </a:lnTo>
                <a:lnTo>
                  <a:pt x="1727673" y="303512"/>
                </a:lnTo>
                <a:cubicBezTo>
                  <a:pt x="1736444" y="301512"/>
                  <a:pt x="1745153" y="299743"/>
                  <a:pt x="1754015" y="298880"/>
                </a:cubicBezTo>
                <a:cubicBezTo>
                  <a:pt x="1753270" y="304436"/>
                  <a:pt x="1755431" y="307822"/>
                  <a:pt x="1759313" y="309819"/>
                </a:cubicBezTo>
                <a:lnTo>
                  <a:pt x="1767173" y="311124"/>
                </a:lnTo>
                <a:lnTo>
                  <a:pt x="2053052" y="301141"/>
                </a:lnTo>
                <a:lnTo>
                  <a:pt x="2077203" y="290088"/>
                </a:lnTo>
                <a:lnTo>
                  <a:pt x="2153281" y="279856"/>
                </a:lnTo>
                <a:lnTo>
                  <a:pt x="2204556" y="276599"/>
                </a:lnTo>
                <a:lnTo>
                  <a:pt x="2212012" y="276629"/>
                </a:lnTo>
                <a:lnTo>
                  <a:pt x="2273947" y="284835"/>
                </a:lnTo>
                <a:cubicBezTo>
                  <a:pt x="2275315" y="282895"/>
                  <a:pt x="2277186" y="281068"/>
                  <a:pt x="2279503" y="279419"/>
                </a:cubicBezTo>
                <a:lnTo>
                  <a:pt x="2298611" y="273429"/>
                </a:lnTo>
                <a:lnTo>
                  <a:pt x="2315360" y="279076"/>
                </a:lnTo>
                <a:lnTo>
                  <a:pt x="2393154" y="287468"/>
                </a:lnTo>
                <a:lnTo>
                  <a:pt x="2413092" y="288568"/>
                </a:lnTo>
                <a:lnTo>
                  <a:pt x="3243372" y="259574"/>
                </a:lnTo>
                <a:lnTo>
                  <a:pt x="3961112" y="234510"/>
                </a:lnTo>
                <a:lnTo>
                  <a:pt x="4433861" y="218001"/>
                </a:lnTo>
                <a:lnTo>
                  <a:pt x="4471633" y="216503"/>
                </a:lnTo>
                <a:cubicBezTo>
                  <a:pt x="4462970" y="208565"/>
                  <a:pt x="4637875" y="203830"/>
                  <a:pt x="4701194" y="208401"/>
                </a:cubicBezTo>
                <a:lnTo>
                  <a:pt x="4702794" y="208610"/>
                </a:lnTo>
                <a:lnTo>
                  <a:pt x="7355966" y="115959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0C3D8A1-AE94-48EF-A40B-960A2153F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515391" y="278037"/>
            <a:ext cx="10676609" cy="6579963"/>
          </a:xfrm>
          <a:custGeom>
            <a:avLst/>
            <a:gdLst>
              <a:gd name="connsiteX0" fmla="*/ 215404 w 10676609"/>
              <a:gd name="connsiteY0" fmla="*/ 0 h 6579963"/>
              <a:gd name="connsiteX1" fmla="*/ 10676609 w 10676609"/>
              <a:gd name="connsiteY1" fmla="*/ 0 h 6579963"/>
              <a:gd name="connsiteX2" fmla="*/ 10676609 w 10676609"/>
              <a:gd name="connsiteY2" fmla="*/ 6579963 h 6579963"/>
              <a:gd name="connsiteX3" fmla="*/ 7355965 w 10676609"/>
              <a:gd name="connsiteY3" fmla="*/ 6464004 h 6579963"/>
              <a:gd name="connsiteX4" fmla="*/ 4702793 w 10676609"/>
              <a:gd name="connsiteY4" fmla="*/ 6371353 h 6579963"/>
              <a:gd name="connsiteX5" fmla="*/ 4701193 w 10676609"/>
              <a:gd name="connsiteY5" fmla="*/ 6371562 h 6579963"/>
              <a:gd name="connsiteX6" fmla="*/ 4471632 w 10676609"/>
              <a:gd name="connsiteY6" fmla="*/ 6363460 h 6579963"/>
              <a:gd name="connsiteX7" fmla="*/ 4433860 w 10676609"/>
              <a:gd name="connsiteY7" fmla="*/ 6361962 h 6579963"/>
              <a:gd name="connsiteX8" fmla="*/ 3961111 w 10676609"/>
              <a:gd name="connsiteY8" fmla="*/ 6345453 h 6579963"/>
              <a:gd name="connsiteX9" fmla="*/ 3243371 w 10676609"/>
              <a:gd name="connsiteY9" fmla="*/ 6320389 h 6579963"/>
              <a:gd name="connsiteX10" fmla="*/ 2413091 w 10676609"/>
              <a:gd name="connsiteY10" fmla="*/ 6291395 h 6579963"/>
              <a:gd name="connsiteX11" fmla="*/ 2393153 w 10676609"/>
              <a:gd name="connsiteY11" fmla="*/ 6292495 h 6579963"/>
              <a:gd name="connsiteX12" fmla="*/ 2315359 w 10676609"/>
              <a:gd name="connsiteY12" fmla="*/ 6300887 h 6579963"/>
              <a:gd name="connsiteX13" fmla="*/ 2298610 w 10676609"/>
              <a:gd name="connsiteY13" fmla="*/ 6306534 h 6579963"/>
              <a:gd name="connsiteX14" fmla="*/ 2279502 w 10676609"/>
              <a:gd name="connsiteY14" fmla="*/ 6300544 h 6579963"/>
              <a:gd name="connsiteX15" fmla="*/ 2273946 w 10676609"/>
              <a:gd name="connsiteY15" fmla="*/ 6295128 h 6579963"/>
              <a:gd name="connsiteX16" fmla="*/ 2212011 w 10676609"/>
              <a:gd name="connsiteY16" fmla="*/ 6303334 h 6579963"/>
              <a:gd name="connsiteX17" fmla="*/ 2204555 w 10676609"/>
              <a:gd name="connsiteY17" fmla="*/ 6303364 h 6579963"/>
              <a:gd name="connsiteX18" fmla="*/ 2153280 w 10676609"/>
              <a:gd name="connsiteY18" fmla="*/ 6300107 h 6579963"/>
              <a:gd name="connsiteX19" fmla="*/ 2077202 w 10676609"/>
              <a:gd name="connsiteY19" fmla="*/ 6289875 h 6579963"/>
              <a:gd name="connsiteX20" fmla="*/ 2053051 w 10676609"/>
              <a:gd name="connsiteY20" fmla="*/ 6278822 h 6579963"/>
              <a:gd name="connsiteX21" fmla="*/ 1767172 w 10676609"/>
              <a:gd name="connsiteY21" fmla="*/ 6268839 h 6579963"/>
              <a:gd name="connsiteX22" fmla="*/ 1759312 w 10676609"/>
              <a:gd name="connsiteY22" fmla="*/ 6270144 h 6579963"/>
              <a:gd name="connsiteX23" fmla="*/ 1754014 w 10676609"/>
              <a:gd name="connsiteY23" fmla="*/ 6281083 h 6579963"/>
              <a:gd name="connsiteX24" fmla="*/ 1727672 w 10676609"/>
              <a:gd name="connsiteY24" fmla="*/ 6276451 h 6579963"/>
              <a:gd name="connsiteX25" fmla="*/ 1723074 w 10676609"/>
              <a:gd name="connsiteY25" fmla="*/ 6275419 h 6579963"/>
              <a:gd name="connsiteX26" fmla="*/ 1705818 w 10676609"/>
              <a:gd name="connsiteY26" fmla="*/ 6276363 h 6579963"/>
              <a:gd name="connsiteX27" fmla="*/ 1699540 w 10676609"/>
              <a:gd name="connsiteY27" fmla="*/ 6270286 h 6579963"/>
              <a:gd name="connsiteX28" fmla="*/ 1641180 w 10676609"/>
              <a:gd name="connsiteY28" fmla="*/ 6270668 h 6579963"/>
              <a:gd name="connsiteX29" fmla="*/ 1529577 w 10676609"/>
              <a:gd name="connsiteY29" fmla="*/ 6282433 h 6579963"/>
              <a:gd name="connsiteX30" fmla="*/ 1512241 w 10676609"/>
              <a:gd name="connsiteY30" fmla="*/ 6288237 h 6579963"/>
              <a:gd name="connsiteX31" fmla="*/ 1398645 w 10676609"/>
              <a:gd name="connsiteY31" fmla="*/ 6294505 h 6579963"/>
              <a:gd name="connsiteX32" fmla="*/ 1320850 w 10676609"/>
              <a:gd name="connsiteY32" fmla="*/ 6302897 h 6579963"/>
              <a:gd name="connsiteX33" fmla="*/ 1304102 w 10676609"/>
              <a:gd name="connsiteY33" fmla="*/ 6308544 h 6579963"/>
              <a:gd name="connsiteX34" fmla="*/ 1284994 w 10676609"/>
              <a:gd name="connsiteY34" fmla="*/ 6302554 h 6579963"/>
              <a:gd name="connsiteX35" fmla="*/ 1279437 w 10676609"/>
              <a:gd name="connsiteY35" fmla="*/ 6297138 h 6579963"/>
              <a:gd name="connsiteX36" fmla="*/ 1217503 w 10676609"/>
              <a:gd name="connsiteY36" fmla="*/ 6305344 h 6579963"/>
              <a:gd name="connsiteX37" fmla="*/ 1210047 w 10676609"/>
              <a:gd name="connsiteY37" fmla="*/ 6305374 h 6579963"/>
              <a:gd name="connsiteX38" fmla="*/ 1158773 w 10676609"/>
              <a:gd name="connsiteY38" fmla="*/ 6302117 h 6579963"/>
              <a:gd name="connsiteX39" fmla="*/ 1082696 w 10676609"/>
              <a:gd name="connsiteY39" fmla="*/ 6291886 h 6579963"/>
              <a:gd name="connsiteX40" fmla="*/ 1004085 w 10676609"/>
              <a:gd name="connsiteY40" fmla="*/ 6271573 h 6579963"/>
              <a:gd name="connsiteX41" fmla="*/ 958596 w 10676609"/>
              <a:gd name="connsiteY41" fmla="*/ 6262852 h 6579963"/>
              <a:gd name="connsiteX42" fmla="*/ 927064 w 10676609"/>
              <a:gd name="connsiteY42" fmla="*/ 6253548 h 6579963"/>
              <a:gd name="connsiteX43" fmla="*/ 838375 w 10676609"/>
              <a:gd name="connsiteY43" fmla="*/ 6245778 h 6579963"/>
              <a:gd name="connsiteX44" fmla="*/ 687847 w 10676609"/>
              <a:gd name="connsiteY44" fmla="*/ 6239552 h 6579963"/>
              <a:gd name="connsiteX45" fmla="*/ 651350 w 10676609"/>
              <a:gd name="connsiteY45" fmla="*/ 6234065 h 6579963"/>
              <a:gd name="connsiteX46" fmla="*/ 636156 w 10676609"/>
              <a:gd name="connsiteY46" fmla="*/ 6229343 h 6579963"/>
              <a:gd name="connsiteX47" fmla="*/ 36669 w 10676609"/>
              <a:gd name="connsiteY47" fmla="*/ 6208408 h 6579963"/>
              <a:gd name="connsiteX48" fmla="*/ 36751 w 10676609"/>
              <a:gd name="connsiteY48" fmla="*/ 6206084 h 6579963"/>
              <a:gd name="connsiteX49" fmla="*/ 10322 w 10676609"/>
              <a:gd name="connsiteY49" fmla="*/ 6193998 h 6579963"/>
              <a:gd name="connsiteX50" fmla="*/ 20 w 10676609"/>
              <a:gd name="connsiteY50" fmla="*/ 6166561 h 6579963"/>
              <a:gd name="connsiteX51" fmla="*/ 109133 w 10676609"/>
              <a:gd name="connsiteY51" fmla="*/ 3041977 h 6579963"/>
              <a:gd name="connsiteX52" fmla="*/ 114182 w 10676609"/>
              <a:gd name="connsiteY52" fmla="*/ 3032927 h 6579963"/>
              <a:gd name="connsiteX53" fmla="*/ 109890 w 10676609"/>
              <a:gd name="connsiteY53" fmla="*/ 3021493 h 657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0676609" h="6579963">
                <a:moveTo>
                  <a:pt x="215404" y="0"/>
                </a:moveTo>
                <a:lnTo>
                  <a:pt x="10676609" y="0"/>
                </a:lnTo>
                <a:lnTo>
                  <a:pt x="10676609" y="6579963"/>
                </a:lnTo>
                <a:lnTo>
                  <a:pt x="7355965" y="6464004"/>
                </a:lnTo>
                <a:lnTo>
                  <a:pt x="4702793" y="6371353"/>
                </a:lnTo>
                <a:lnTo>
                  <a:pt x="4701193" y="6371562"/>
                </a:lnTo>
                <a:cubicBezTo>
                  <a:pt x="4637874" y="6376133"/>
                  <a:pt x="4462969" y="6371398"/>
                  <a:pt x="4471632" y="6363460"/>
                </a:cubicBezTo>
                <a:lnTo>
                  <a:pt x="4433860" y="6361962"/>
                </a:lnTo>
                <a:lnTo>
                  <a:pt x="3961111" y="6345453"/>
                </a:lnTo>
                <a:lnTo>
                  <a:pt x="3243371" y="6320389"/>
                </a:lnTo>
                <a:lnTo>
                  <a:pt x="2413091" y="6291395"/>
                </a:lnTo>
                <a:lnTo>
                  <a:pt x="2393153" y="6292495"/>
                </a:lnTo>
                <a:lnTo>
                  <a:pt x="2315359" y="6300887"/>
                </a:lnTo>
                <a:lnTo>
                  <a:pt x="2298610" y="6306534"/>
                </a:lnTo>
                <a:lnTo>
                  <a:pt x="2279502" y="6300544"/>
                </a:lnTo>
                <a:cubicBezTo>
                  <a:pt x="2277185" y="6298895"/>
                  <a:pt x="2275314" y="6297068"/>
                  <a:pt x="2273946" y="6295128"/>
                </a:cubicBezTo>
                <a:lnTo>
                  <a:pt x="2212011" y="6303334"/>
                </a:lnTo>
                <a:lnTo>
                  <a:pt x="2204555" y="6303364"/>
                </a:lnTo>
                <a:lnTo>
                  <a:pt x="2153280" y="6300107"/>
                </a:lnTo>
                <a:lnTo>
                  <a:pt x="2077202" y="6289875"/>
                </a:lnTo>
                <a:lnTo>
                  <a:pt x="2053051" y="6278822"/>
                </a:lnTo>
                <a:lnTo>
                  <a:pt x="1767172" y="6268839"/>
                </a:lnTo>
                <a:lnTo>
                  <a:pt x="1759312" y="6270144"/>
                </a:lnTo>
                <a:cubicBezTo>
                  <a:pt x="1755430" y="6272141"/>
                  <a:pt x="1753269" y="6275527"/>
                  <a:pt x="1754014" y="6281083"/>
                </a:cubicBezTo>
                <a:cubicBezTo>
                  <a:pt x="1745152" y="6280220"/>
                  <a:pt x="1736443" y="6278451"/>
                  <a:pt x="1727672" y="6276451"/>
                </a:cubicBezTo>
                <a:lnTo>
                  <a:pt x="1723074" y="6275419"/>
                </a:lnTo>
                <a:lnTo>
                  <a:pt x="1705818" y="6276363"/>
                </a:lnTo>
                <a:lnTo>
                  <a:pt x="1699540" y="6270286"/>
                </a:lnTo>
                <a:lnTo>
                  <a:pt x="1641180" y="6270668"/>
                </a:lnTo>
                <a:cubicBezTo>
                  <a:pt x="1615726" y="6285700"/>
                  <a:pt x="1568879" y="6276769"/>
                  <a:pt x="1529577" y="6282433"/>
                </a:cubicBezTo>
                <a:lnTo>
                  <a:pt x="1512241" y="6288237"/>
                </a:lnTo>
                <a:lnTo>
                  <a:pt x="1398645" y="6294505"/>
                </a:lnTo>
                <a:lnTo>
                  <a:pt x="1320850" y="6302897"/>
                </a:lnTo>
                <a:lnTo>
                  <a:pt x="1304102" y="6308544"/>
                </a:lnTo>
                <a:lnTo>
                  <a:pt x="1284994" y="6302554"/>
                </a:lnTo>
                <a:cubicBezTo>
                  <a:pt x="1282677" y="6300906"/>
                  <a:pt x="1280806" y="6299080"/>
                  <a:pt x="1279437" y="6297138"/>
                </a:cubicBezTo>
                <a:lnTo>
                  <a:pt x="1217503" y="6305344"/>
                </a:lnTo>
                <a:lnTo>
                  <a:pt x="1210047" y="6305374"/>
                </a:lnTo>
                <a:lnTo>
                  <a:pt x="1158773" y="6302117"/>
                </a:lnTo>
                <a:lnTo>
                  <a:pt x="1082696" y="6291886"/>
                </a:lnTo>
                <a:cubicBezTo>
                  <a:pt x="1057647" y="6285154"/>
                  <a:pt x="1035683" y="6260420"/>
                  <a:pt x="1004085" y="6271573"/>
                </a:cubicBezTo>
                <a:cubicBezTo>
                  <a:pt x="1011464" y="6258262"/>
                  <a:pt x="966909" y="6274591"/>
                  <a:pt x="958596" y="6262852"/>
                </a:cubicBezTo>
                <a:cubicBezTo>
                  <a:pt x="953809" y="6253162"/>
                  <a:pt x="939178" y="6255858"/>
                  <a:pt x="927064" y="6253548"/>
                </a:cubicBezTo>
                <a:cubicBezTo>
                  <a:pt x="916738" y="6244315"/>
                  <a:pt x="857832" y="6241901"/>
                  <a:pt x="838375" y="6245778"/>
                </a:cubicBezTo>
                <a:cubicBezTo>
                  <a:pt x="784875" y="6262719"/>
                  <a:pt x="730856" y="6227065"/>
                  <a:pt x="687847" y="6239552"/>
                </a:cubicBezTo>
                <a:cubicBezTo>
                  <a:pt x="670764" y="6238110"/>
                  <a:pt x="659513" y="6236097"/>
                  <a:pt x="651350" y="6234065"/>
                </a:cubicBezTo>
                <a:lnTo>
                  <a:pt x="636156" y="6229343"/>
                </a:lnTo>
                <a:lnTo>
                  <a:pt x="36669" y="6208408"/>
                </a:lnTo>
                <a:lnTo>
                  <a:pt x="36751" y="6206084"/>
                </a:lnTo>
                <a:lnTo>
                  <a:pt x="10322" y="6193998"/>
                </a:lnTo>
                <a:cubicBezTo>
                  <a:pt x="3639" y="6186831"/>
                  <a:pt x="-318" y="6177124"/>
                  <a:pt x="20" y="6166561"/>
                </a:cubicBezTo>
                <a:lnTo>
                  <a:pt x="109133" y="3041977"/>
                </a:lnTo>
                <a:lnTo>
                  <a:pt x="114182" y="3032927"/>
                </a:lnTo>
                <a:lnTo>
                  <a:pt x="109890" y="3021493"/>
                </a:lnTo>
                <a:close/>
              </a:path>
            </a:pathLst>
          </a:custGeom>
          <a:gradFill>
            <a:gsLst>
              <a:gs pos="0">
                <a:srgbClr val="000000">
                  <a:alpha val="42745"/>
                </a:srgbClr>
              </a:gs>
              <a:gs pos="35000">
                <a:srgbClr val="000000">
                  <a:alpha val="0"/>
                </a:srgbClr>
              </a:gs>
              <a:gs pos="20000">
                <a:srgbClr val="000000">
                  <a:alpha val="2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D0D56-FD3D-BA0E-781A-05F5ACEB7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1" y="1912462"/>
            <a:ext cx="5564776" cy="2933003"/>
          </a:xfrm>
        </p:spPr>
        <p:txBody>
          <a:bodyPr>
            <a:normAutofit/>
          </a:bodyPr>
          <a:lstStyle/>
          <a:p>
            <a:r>
              <a:rPr lang="en-US" sz="4000" dirty="0"/>
              <a:t>CSCI 297: Generative AI: Creating with Computation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AB24C-43AB-A983-3DF3-0185A4E64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6806" y="5255663"/>
            <a:ext cx="6559243" cy="1224227"/>
          </a:xfrm>
        </p:spPr>
        <p:txBody>
          <a:bodyPr>
            <a:normAutofit/>
          </a:bodyPr>
          <a:lstStyle/>
          <a:p>
            <a:r>
              <a:rPr lang="en-US" dirty="0"/>
              <a:t>Introduction to Generative AI</a:t>
            </a:r>
          </a:p>
        </p:txBody>
      </p:sp>
    </p:spTree>
    <p:extLst>
      <p:ext uri="{BB962C8B-B14F-4D97-AF65-F5344CB8AC3E}">
        <p14:creationId xmlns:p14="http://schemas.microsoft.com/office/powerpoint/2010/main" val="2988409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44D9DE-6A7C-4B79-9784-D35FBEB11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01295"/>
          </a:xfrm>
          <a:custGeom>
            <a:avLst/>
            <a:gdLst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2509997 w 12192000"/>
              <a:gd name="connsiteY61" fmla="*/ 2669557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3418260 w 12192000"/>
              <a:gd name="connsiteY61" fmla="*/ 1049412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79" fmla="*/ 0 w 12192000"/>
              <a:gd name="connsiteY79" fmla="*/ 0 h 2669557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7149503 w 12192000"/>
              <a:gd name="connsiteY59" fmla="*/ 1975385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951722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112901 w 12192000"/>
              <a:gd name="connsiteY57" fmla="*/ 1843979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2000" h="2401295">
                <a:moveTo>
                  <a:pt x="0" y="0"/>
                </a:moveTo>
                <a:lnTo>
                  <a:pt x="12192000" y="0"/>
                </a:lnTo>
                <a:lnTo>
                  <a:pt x="12192000" y="2262228"/>
                </a:lnTo>
                <a:lnTo>
                  <a:pt x="12187428" y="2262896"/>
                </a:lnTo>
                <a:cubicBezTo>
                  <a:pt x="12175466" y="2262888"/>
                  <a:pt x="12162312" y="2261278"/>
                  <a:pt x="12154355" y="2267516"/>
                </a:cubicBezTo>
                <a:lnTo>
                  <a:pt x="12114359" y="2279772"/>
                </a:lnTo>
                <a:cubicBezTo>
                  <a:pt x="12075069" y="2284622"/>
                  <a:pt x="11968426" y="2291762"/>
                  <a:pt x="11918614" y="2296618"/>
                </a:cubicBezTo>
                <a:cubicBezTo>
                  <a:pt x="11880597" y="2300618"/>
                  <a:pt x="11847624" y="2311097"/>
                  <a:pt x="11815487" y="2308905"/>
                </a:cubicBezTo>
                <a:cubicBezTo>
                  <a:pt x="11802378" y="2315881"/>
                  <a:pt x="11790041" y="2319357"/>
                  <a:pt x="11778165" y="2311873"/>
                </a:cubicBezTo>
                <a:cubicBezTo>
                  <a:pt x="11742553" y="2320519"/>
                  <a:pt x="11736280" y="2331858"/>
                  <a:pt x="11671329" y="2337810"/>
                </a:cubicBezTo>
                <a:cubicBezTo>
                  <a:pt x="11657629" y="2338121"/>
                  <a:pt x="11616110" y="2333320"/>
                  <a:pt x="11594775" y="2337831"/>
                </a:cubicBezTo>
                <a:cubicBezTo>
                  <a:pt x="11546068" y="2343032"/>
                  <a:pt x="11429033" y="2337623"/>
                  <a:pt x="11379086" y="2369019"/>
                </a:cubicBezTo>
                <a:cubicBezTo>
                  <a:pt x="11334159" y="2376875"/>
                  <a:pt x="11278142" y="2372212"/>
                  <a:pt x="11221749" y="2380739"/>
                </a:cubicBezTo>
                <a:cubicBezTo>
                  <a:pt x="11158708" y="2382269"/>
                  <a:pt x="11020097" y="2376287"/>
                  <a:pt x="10996653" y="2371440"/>
                </a:cubicBezTo>
                <a:cubicBezTo>
                  <a:pt x="10982150" y="2370634"/>
                  <a:pt x="10931890" y="2380827"/>
                  <a:pt x="10912235" y="2389968"/>
                </a:cubicBezTo>
                <a:cubicBezTo>
                  <a:pt x="10885398" y="2394030"/>
                  <a:pt x="10850832" y="2394410"/>
                  <a:pt x="10835633" y="2395810"/>
                </a:cubicBezTo>
                <a:lnTo>
                  <a:pt x="10821038" y="2398367"/>
                </a:lnTo>
                <a:cubicBezTo>
                  <a:pt x="10808008" y="2398266"/>
                  <a:pt x="10801949" y="2406793"/>
                  <a:pt x="10757451" y="2395202"/>
                </a:cubicBezTo>
                <a:cubicBezTo>
                  <a:pt x="10695759" y="2367816"/>
                  <a:pt x="10604694" y="2365758"/>
                  <a:pt x="10554052" y="2328825"/>
                </a:cubicBezTo>
                <a:cubicBezTo>
                  <a:pt x="10500506" y="2316498"/>
                  <a:pt x="10472909" y="2291246"/>
                  <a:pt x="10432944" y="2278457"/>
                </a:cubicBezTo>
                <a:cubicBezTo>
                  <a:pt x="10373231" y="2260636"/>
                  <a:pt x="10352854" y="2253139"/>
                  <a:pt x="10314272" y="2252083"/>
                </a:cubicBezTo>
                <a:cubicBezTo>
                  <a:pt x="10295649" y="2263181"/>
                  <a:pt x="10179424" y="2212893"/>
                  <a:pt x="10149756" y="2203372"/>
                </a:cubicBezTo>
                <a:lnTo>
                  <a:pt x="10133939" y="2195206"/>
                </a:lnTo>
                <a:cubicBezTo>
                  <a:pt x="10113508" y="2187093"/>
                  <a:pt x="10058004" y="2162303"/>
                  <a:pt x="10027169" y="2154689"/>
                </a:cubicBezTo>
                <a:cubicBezTo>
                  <a:pt x="9986373" y="2150618"/>
                  <a:pt x="9970026" y="2157324"/>
                  <a:pt x="9904781" y="2142477"/>
                </a:cubicBezTo>
                <a:cubicBezTo>
                  <a:pt x="9883031" y="2140352"/>
                  <a:pt x="9849920" y="2147346"/>
                  <a:pt x="9818432" y="2147267"/>
                </a:cubicBezTo>
                <a:cubicBezTo>
                  <a:pt x="9778153" y="2143325"/>
                  <a:pt x="9754866" y="2158434"/>
                  <a:pt x="9715853" y="2142000"/>
                </a:cubicBezTo>
                <a:lnTo>
                  <a:pt x="9478478" y="2133283"/>
                </a:lnTo>
                <a:lnTo>
                  <a:pt x="9473084" y="2134027"/>
                </a:lnTo>
                <a:lnTo>
                  <a:pt x="9348338" y="2135775"/>
                </a:lnTo>
                <a:cubicBezTo>
                  <a:pt x="9335211" y="2139291"/>
                  <a:pt x="9322404" y="2138820"/>
                  <a:pt x="9317108" y="2139620"/>
                </a:cubicBezTo>
                <a:lnTo>
                  <a:pt x="9316564" y="2140576"/>
                </a:lnTo>
                <a:lnTo>
                  <a:pt x="9249142" y="2123844"/>
                </a:lnTo>
                <a:lnTo>
                  <a:pt x="9196066" y="2108535"/>
                </a:lnTo>
                <a:cubicBezTo>
                  <a:pt x="9190862" y="2105839"/>
                  <a:pt x="9186125" y="2102610"/>
                  <a:pt x="9182090" y="2098653"/>
                </a:cubicBezTo>
                <a:cubicBezTo>
                  <a:pt x="9139653" y="2071867"/>
                  <a:pt x="9071021" y="2084433"/>
                  <a:pt x="8911903" y="2057646"/>
                </a:cubicBezTo>
                <a:cubicBezTo>
                  <a:pt x="8879561" y="2039583"/>
                  <a:pt x="8830973" y="2055511"/>
                  <a:pt x="8786230" y="2041547"/>
                </a:cubicBezTo>
                <a:cubicBezTo>
                  <a:pt x="8728356" y="2034611"/>
                  <a:pt x="8679135" y="2034403"/>
                  <a:pt x="8624741" y="2029639"/>
                </a:cubicBezTo>
                <a:cubicBezTo>
                  <a:pt x="8566018" y="2023791"/>
                  <a:pt x="8474712" y="2009670"/>
                  <a:pt x="8433895" y="2006458"/>
                </a:cubicBezTo>
                <a:cubicBezTo>
                  <a:pt x="8411898" y="2005377"/>
                  <a:pt x="8413482" y="2011365"/>
                  <a:pt x="8379838" y="2010365"/>
                </a:cubicBezTo>
                <a:cubicBezTo>
                  <a:pt x="8347941" y="1993320"/>
                  <a:pt x="8300068" y="2014971"/>
                  <a:pt x="8260604" y="1992586"/>
                </a:cubicBezTo>
                <a:cubicBezTo>
                  <a:pt x="8245905" y="1986361"/>
                  <a:pt x="8199251" y="1979386"/>
                  <a:pt x="8189733" y="1985551"/>
                </a:cubicBezTo>
                <a:cubicBezTo>
                  <a:pt x="8179862" y="1985638"/>
                  <a:pt x="8168776" y="1981141"/>
                  <a:pt x="8163540" y="1988537"/>
                </a:cubicBezTo>
                <a:cubicBezTo>
                  <a:pt x="8155220" y="1997113"/>
                  <a:pt x="8122695" y="1976608"/>
                  <a:pt x="8126468" y="1988901"/>
                </a:cubicBezTo>
                <a:lnTo>
                  <a:pt x="8000268" y="1990885"/>
                </a:lnTo>
                <a:lnTo>
                  <a:pt x="7959483" y="1985782"/>
                </a:lnTo>
                <a:lnTo>
                  <a:pt x="7953628" y="1984617"/>
                </a:lnTo>
                <a:lnTo>
                  <a:pt x="7901019" y="1971965"/>
                </a:lnTo>
                <a:cubicBezTo>
                  <a:pt x="7878802" y="1956055"/>
                  <a:pt x="7842297" y="1955886"/>
                  <a:pt x="7812936" y="1947847"/>
                </a:cubicBezTo>
                <a:lnTo>
                  <a:pt x="7732190" y="1927169"/>
                </a:lnTo>
                <a:lnTo>
                  <a:pt x="7678276" y="1920855"/>
                </a:lnTo>
                <a:lnTo>
                  <a:pt x="7655497" y="1913714"/>
                </a:lnTo>
                <a:cubicBezTo>
                  <a:pt x="7639161" y="1911029"/>
                  <a:pt x="7577449" y="1909745"/>
                  <a:pt x="7551687" y="1912613"/>
                </a:cubicBezTo>
                <a:cubicBezTo>
                  <a:pt x="7529853" y="1915427"/>
                  <a:pt x="7534209" y="1925977"/>
                  <a:pt x="7500925" y="1930924"/>
                </a:cubicBezTo>
                <a:cubicBezTo>
                  <a:pt x="7466644" y="1919746"/>
                  <a:pt x="7423194" y="1949531"/>
                  <a:pt x="7380560" y="1934424"/>
                </a:cubicBezTo>
                <a:cubicBezTo>
                  <a:pt x="7365038" y="1930881"/>
                  <a:pt x="7317938" y="1932231"/>
                  <a:pt x="7309614" y="1939987"/>
                </a:cubicBezTo>
                <a:cubicBezTo>
                  <a:pt x="7299913" y="1941814"/>
                  <a:pt x="7288240" y="1939336"/>
                  <a:pt x="7284338" y="1947550"/>
                </a:cubicBezTo>
                <a:cubicBezTo>
                  <a:pt x="7277604" y="1957469"/>
                  <a:pt x="7107106" y="1832529"/>
                  <a:pt x="7112901" y="1843979"/>
                </a:cubicBezTo>
                <a:cubicBezTo>
                  <a:pt x="7087729" y="1834079"/>
                  <a:pt x="6849056" y="1756738"/>
                  <a:pt x="6828984" y="1762183"/>
                </a:cubicBezTo>
                <a:lnTo>
                  <a:pt x="6204418" y="1570349"/>
                </a:lnTo>
                <a:lnTo>
                  <a:pt x="3418260" y="1049412"/>
                </a:lnTo>
                <a:lnTo>
                  <a:pt x="2509997" y="958822"/>
                </a:lnTo>
                <a:lnTo>
                  <a:pt x="2508995" y="958423"/>
                </a:lnTo>
                <a:cubicBezTo>
                  <a:pt x="2477790" y="921138"/>
                  <a:pt x="2463257" y="944198"/>
                  <a:pt x="2424909" y="933150"/>
                </a:cubicBezTo>
                <a:cubicBezTo>
                  <a:pt x="2384842" y="916507"/>
                  <a:pt x="2318581" y="871004"/>
                  <a:pt x="2273752" y="875350"/>
                </a:cubicBezTo>
                <a:lnTo>
                  <a:pt x="2248113" y="861965"/>
                </a:lnTo>
                <a:cubicBezTo>
                  <a:pt x="2240669" y="836062"/>
                  <a:pt x="2219557" y="858951"/>
                  <a:pt x="2194956" y="836227"/>
                </a:cubicBezTo>
                <a:cubicBezTo>
                  <a:pt x="2160792" y="833299"/>
                  <a:pt x="2060029" y="814649"/>
                  <a:pt x="2024005" y="815554"/>
                </a:cubicBezTo>
                <a:cubicBezTo>
                  <a:pt x="2019057" y="802961"/>
                  <a:pt x="1996088" y="815897"/>
                  <a:pt x="1980800" y="822703"/>
                </a:cubicBezTo>
                <a:cubicBezTo>
                  <a:pt x="1864758" y="829356"/>
                  <a:pt x="1765024" y="801179"/>
                  <a:pt x="1733238" y="809719"/>
                </a:cubicBezTo>
                <a:cubicBezTo>
                  <a:pt x="1651146" y="810948"/>
                  <a:pt x="1450148" y="832760"/>
                  <a:pt x="1388954" y="830009"/>
                </a:cubicBezTo>
                <a:cubicBezTo>
                  <a:pt x="1342837" y="837343"/>
                  <a:pt x="1218481" y="812350"/>
                  <a:pt x="1133245" y="803521"/>
                </a:cubicBezTo>
                <a:cubicBezTo>
                  <a:pt x="1051750" y="789055"/>
                  <a:pt x="1078655" y="807725"/>
                  <a:pt x="1026791" y="802701"/>
                </a:cubicBezTo>
                <a:cubicBezTo>
                  <a:pt x="1007125" y="787895"/>
                  <a:pt x="875767" y="809029"/>
                  <a:pt x="833545" y="801351"/>
                </a:cubicBezTo>
                <a:cubicBezTo>
                  <a:pt x="742331" y="828973"/>
                  <a:pt x="703084" y="801412"/>
                  <a:pt x="631576" y="801805"/>
                </a:cubicBezTo>
                <a:cubicBezTo>
                  <a:pt x="598969" y="794081"/>
                  <a:pt x="578952" y="794231"/>
                  <a:pt x="542046" y="803532"/>
                </a:cubicBezTo>
                <a:cubicBezTo>
                  <a:pt x="487002" y="800808"/>
                  <a:pt x="391655" y="785160"/>
                  <a:pt x="301314" y="785458"/>
                </a:cubicBezTo>
                <a:cubicBezTo>
                  <a:pt x="200876" y="792080"/>
                  <a:pt x="157588" y="811818"/>
                  <a:pt x="0" y="805324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8073">
            <a:off x="4851872" y="821036"/>
            <a:ext cx="6800350" cy="5350101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1627A44-C022-4773-A393-E948FE3F4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9121">
            <a:off x="4946130" y="900347"/>
            <a:ext cx="6591734" cy="5205656"/>
          </a:xfrm>
          <a:custGeom>
            <a:avLst/>
            <a:gdLst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604718 w 6621845"/>
              <a:gd name="connsiteY15" fmla="*/ 0 h 5238511"/>
              <a:gd name="connsiteX16" fmla="*/ 3117572 w 6621845"/>
              <a:gd name="connsiteY16" fmla="*/ 0 h 5238511"/>
              <a:gd name="connsiteX17" fmla="*/ 3117572 w 6621845"/>
              <a:gd name="connsiteY17" fmla="*/ 89697 h 5238511"/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3117572 w 6621845"/>
              <a:gd name="connsiteY15" fmla="*/ 0 h 5238511"/>
              <a:gd name="connsiteX16" fmla="*/ 3117572 w 6621845"/>
              <a:gd name="connsiteY16" fmla="*/ 89697 h 5238511"/>
              <a:gd name="connsiteX17" fmla="*/ 6597934 w 6621845"/>
              <a:gd name="connsiteY17" fmla="*/ 155744 h 5238511"/>
              <a:gd name="connsiteX0" fmla="*/ 6597934 w 6621845"/>
              <a:gd name="connsiteY0" fmla="*/ 122557 h 5205324"/>
              <a:gd name="connsiteX1" fmla="*/ 6619376 w 6621845"/>
              <a:gd name="connsiteY1" fmla="*/ 144494 h 5205324"/>
              <a:gd name="connsiteX2" fmla="*/ 6621845 w 6621845"/>
              <a:gd name="connsiteY2" fmla="*/ 162311 h 5205324"/>
              <a:gd name="connsiteX3" fmla="*/ 6601863 w 6621845"/>
              <a:gd name="connsiteY3" fmla="*/ 1168513 h 5205324"/>
              <a:gd name="connsiteX4" fmla="*/ 6601373 w 6621845"/>
              <a:gd name="connsiteY4" fmla="*/ 1193023 h 5205324"/>
              <a:gd name="connsiteX5" fmla="*/ 6601384 w 6621845"/>
              <a:gd name="connsiteY5" fmla="*/ 1193045 h 5205324"/>
              <a:gd name="connsiteX6" fmla="*/ 6521625 w 6621845"/>
              <a:gd name="connsiteY6" fmla="*/ 5169080 h 5205324"/>
              <a:gd name="connsiteX7" fmla="*/ 6483689 w 6621845"/>
              <a:gd name="connsiteY7" fmla="*/ 5205319 h 5205324"/>
              <a:gd name="connsiteX8" fmla="*/ 36351 w 6621845"/>
              <a:gd name="connsiteY8" fmla="*/ 5075985 h 5205324"/>
              <a:gd name="connsiteX9" fmla="*/ 5 w 6621845"/>
              <a:gd name="connsiteY9" fmla="*/ 5038255 h 5205324"/>
              <a:gd name="connsiteX10" fmla="*/ 1012 w 6621845"/>
              <a:gd name="connsiteY10" fmla="*/ 4988028 h 5205324"/>
              <a:gd name="connsiteX11" fmla="*/ 1011 w 6621845"/>
              <a:gd name="connsiteY11" fmla="*/ 4988025 h 5205324"/>
              <a:gd name="connsiteX12" fmla="*/ 100440 w 6621845"/>
              <a:gd name="connsiteY12" fmla="*/ 31479 h 5205324"/>
              <a:gd name="connsiteX13" fmla="*/ 122765 w 6621845"/>
              <a:gd name="connsiteY13" fmla="*/ 2 h 5205324"/>
              <a:gd name="connsiteX14" fmla="*/ 604718 w 6621845"/>
              <a:gd name="connsiteY14" fmla="*/ 9670 h 5205324"/>
              <a:gd name="connsiteX15" fmla="*/ 3117572 w 6621845"/>
              <a:gd name="connsiteY15" fmla="*/ 56510 h 5205324"/>
              <a:gd name="connsiteX16" fmla="*/ 6597934 w 6621845"/>
              <a:gd name="connsiteY16" fmla="*/ 122557 h 5205324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1011 w 6621845"/>
              <a:gd name="connsiteY11" fmla="*/ 4988024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30143 w 6621845"/>
              <a:gd name="connsiteY10" fmla="*/ 4946661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7041537 w 7065448"/>
              <a:gd name="connsiteY0" fmla="*/ 122556 h 5205323"/>
              <a:gd name="connsiteX1" fmla="*/ 7062979 w 7065448"/>
              <a:gd name="connsiteY1" fmla="*/ 144493 h 5205323"/>
              <a:gd name="connsiteX2" fmla="*/ 7065448 w 7065448"/>
              <a:gd name="connsiteY2" fmla="*/ 162310 h 5205323"/>
              <a:gd name="connsiteX3" fmla="*/ 7045466 w 7065448"/>
              <a:gd name="connsiteY3" fmla="*/ 1168512 h 5205323"/>
              <a:gd name="connsiteX4" fmla="*/ 7044976 w 7065448"/>
              <a:gd name="connsiteY4" fmla="*/ 1193022 h 5205323"/>
              <a:gd name="connsiteX5" fmla="*/ 7044987 w 7065448"/>
              <a:gd name="connsiteY5" fmla="*/ 1193044 h 5205323"/>
              <a:gd name="connsiteX6" fmla="*/ 6965228 w 7065448"/>
              <a:gd name="connsiteY6" fmla="*/ 5169079 h 5205323"/>
              <a:gd name="connsiteX7" fmla="*/ 6927292 w 7065448"/>
              <a:gd name="connsiteY7" fmla="*/ 5205318 h 5205323"/>
              <a:gd name="connsiteX8" fmla="*/ 479954 w 7065448"/>
              <a:gd name="connsiteY8" fmla="*/ 5075984 h 5205323"/>
              <a:gd name="connsiteX9" fmla="*/ 473746 w 7065448"/>
              <a:gd name="connsiteY9" fmla="*/ 4946661 h 5205323"/>
              <a:gd name="connsiteX10" fmla="*/ 487991 w 7065448"/>
              <a:gd name="connsiteY10" fmla="*/ 4882987 h 5205323"/>
              <a:gd name="connsiteX11" fmla="*/ 571753 w 7065448"/>
              <a:gd name="connsiteY11" fmla="*/ 113570 h 5205323"/>
              <a:gd name="connsiteX12" fmla="*/ 566368 w 7065448"/>
              <a:gd name="connsiteY12" fmla="*/ 1 h 5205323"/>
              <a:gd name="connsiteX13" fmla="*/ 1048321 w 7065448"/>
              <a:gd name="connsiteY13" fmla="*/ 9669 h 5205323"/>
              <a:gd name="connsiteX14" fmla="*/ 3561175 w 7065448"/>
              <a:gd name="connsiteY14" fmla="*/ 56509 h 5205323"/>
              <a:gd name="connsiteX15" fmla="*/ 7041537 w 7065448"/>
              <a:gd name="connsiteY15" fmla="*/ 122556 h 5205323"/>
              <a:gd name="connsiteX0" fmla="*/ 6584362 w 6608273"/>
              <a:gd name="connsiteY0" fmla="*/ 122556 h 5205323"/>
              <a:gd name="connsiteX1" fmla="*/ 6605804 w 6608273"/>
              <a:gd name="connsiteY1" fmla="*/ 144493 h 5205323"/>
              <a:gd name="connsiteX2" fmla="*/ 6608273 w 6608273"/>
              <a:gd name="connsiteY2" fmla="*/ 162310 h 5205323"/>
              <a:gd name="connsiteX3" fmla="*/ 6588291 w 6608273"/>
              <a:gd name="connsiteY3" fmla="*/ 1168512 h 5205323"/>
              <a:gd name="connsiteX4" fmla="*/ 6587801 w 6608273"/>
              <a:gd name="connsiteY4" fmla="*/ 1193022 h 5205323"/>
              <a:gd name="connsiteX5" fmla="*/ 6587812 w 6608273"/>
              <a:gd name="connsiteY5" fmla="*/ 1193044 h 5205323"/>
              <a:gd name="connsiteX6" fmla="*/ 6508053 w 6608273"/>
              <a:gd name="connsiteY6" fmla="*/ 5169079 h 5205323"/>
              <a:gd name="connsiteX7" fmla="*/ 6470117 w 6608273"/>
              <a:gd name="connsiteY7" fmla="*/ 5205318 h 5205323"/>
              <a:gd name="connsiteX8" fmla="*/ 22779 w 6608273"/>
              <a:gd name="connsiteY8" fmla="*/ 5075984 h 5205323"/>
              <a:gd name="connsiteX9" fmla="*/ 16571 w 6608273"/>
              <a:gd name="connsiteY9" fmla="*/ 4946661 h 5205323"/>
              <a:gd name="connsiteX10" fmla="*/ 30816 w 6608273"/>
              <a:gd name="connsiteY10" fmla="*/ 4882987 h 5205323"/>
              <a:gd name="connsiteX11" fmla="*/ 114578 w 6608273"/>
              <a:gd name="connsiteY11" fmla="*/ 113570 h 5205323"/>
              <a:gd name="connsiteX12" fmla="*/ 109193 w 6608273"/>
              <a:gd name="connsiteY12" fmla="*/ 1 h 5205323"/>
              <a:gd name="connsiteX13" fmla="*/ 591146 w 6608273"/>
              <a:gd name="connsiteY13" fmla="*/ 9669 h 5205323"/>
              <a:gd name="connsiteX14" fmla="*/ 3104000 w 6608273"/>
              <a:gd name="connsiteY14" fmla="*/ 56509 h 5205323"/>
              <a:gd name="connsiteX15" fmla="*/ 6584362 w 6608273"/>
              <a:gd name="connsiteY15" fmla="*/ 122556 h 5205323"/>
              <a:gd name="connsiteX0" fmla="*/ 6584392 w 6608303"/>
              <a:gd name="connsiteY0" fmla="*/ 122556 h 5205323"/>
              <a:gd name="connsiteX1" fmla="*/ 6605834 w 6608303"/>
              <a:gd name="connsiteY1" fmla="*/ 144493 h 5205323"/>
              <a:gd name="connsiteX2" fmla="*/ 6608303 w 6608303"/>
              <a:gd name="connsiteY2" fmla="*/ 162310 h 5205323"/>
              <a:gd name="connsiteX3" fmla="*/ 6588321 w 6608303"/>
              <a:gd name="connsiteY3" fmla="*/ 1168512 h 5205323"/>
              <a:gd name="connsiteX4" fmla="*/ 6587831 w 6608303"/>
              <a:gd name="connsiteY4" fmla="*/ 1193022 h 5205323"/>
              <a:gd name="connsiteX5" fmla="*/ 6587842 w 6608303"/>
              <a:gd name="connsiteY5" fmla="*/ 1193044 h 5205323"/>
              <a:gd name="connsiteX6" fmla="*/ 6508083 w 6608303"/>
              <a:gd name="connsiteY6" fmla="*/ 5169079 h 5205323"/>
              <a:gd name="connsiteX7" fmla="*/ 6470147 w 6608303"/>
              <a:gd name="connsiteY7" fmla="*/ 5205318 h 5205323"/>
              <a:gd name="connsiteX8" fmla="*/ 22809 w 6608303"/>
              <a:gd name="connsiteY8" fmla="*/ 5075984 h 5205323"/>
              <a:gd name="connsiteX9" fmla="*/ 16601 w 6608303"/>
              <a:gd name="connsiteY9" fmla="*/ 4946661 h 5205323"/>
              <a:gd name="connsiteX10" fmla="*/ 30846 w 6608303"/>
              <a:gd name="connsiteY10" fmla="*/ 4882987 h 5205323"/>
              <a:gd name="connsiteX11" fmla="*/ 114608 w 6608303"/>
              <a:gd name="connsiteY11" fmla="*/ 113570 h 5205323"/>
              <a:gd name="connsiteX12" fmla="*/ 109223 w 6608303"/>
              <a:gd name="connsiteY12" fmla="*/ 1 h 5205323"/>
              <a:gd name="connsiteX13" fmla="*/ 591176 w 6608303"/>
              <a:gd name="connsiteY13" fmla="*/ 9669 h 5205323"/>
              <a:gd name="connsiteX14" fmla="*/ 3104030 w 6608303"/>
              <a:gd name="connsiteY14" fmla="*/ 56509 h 5205323"/>
              <a:gd name="connsiteX15" fmla="*/ 6584392 w 6608303"/>
              <a:gd name="connsiteY15" fmla="*/ 122556 h 5205323"/>
              <a:gd name="connsiteX0" fmla="*/ 6584393 w 6608304"/>
              <a:gd name="connsiteY0" fmla="*/ 122556 h 5205323"/>
              <a:gd name="connsiteX1" fmla="*/ 6605835 w 6608304"/>
              <a:gd name="connsiteY1" fmla="*/ 144493 h 5205323"/>
              <a:gd name="connsiteX2" fmla="*/ 6608304 w 6608304"/>
              <a:gd name="connsiteY2" fmla="*/ 162310 h 5205323"/>
              <a:gd name="connsiteX3" fmla="*/ 6588322 w 6608304"/>
              <a:gd name="connsiteY3" fmla="*/ 1168512 h 5205323"/>
              <a:gd name="connsiteX4" fmla="*/ 6587832 w 6608304"/>
              <a:gd name="connsiteY4" fmla="*/ 1193022 h 5205323"/>
              <a:gd name="connsiteX5" fmla="*/ 6587843 w 6608304"/>
              <a:gd name="connsiteY5" fmla="*/ 1193044 h 5205323"/>
              <a:gd name="connsiteX6" fmla="*/ 6508084 w 6608304"/>
              <a:gd name="connsiteY6" fmla="*/ 5169079 h 5205323"/>
              <a:gd name="connsiteX7" fmla="*/ 6470148 w 6608304"/>
              <a:gd name="connsiteY7" fmla="*/ 5205318 h 5205323"/>
              <a:gd name="connsiteX8" fmla="*/ 22810 w 6608304"/>
              <a:gd name="connsiteY8" fmla="*/ 5075984 h 5205323"/>
              <a:gd name="connsiteX9" fmla="*/ 16602 w 6608304"/>
              <a:gd name="connsiteY9" fmla="*/ 4946661 h 5205323"/>
              <a:gd name="connsiteX10" fmla="*/ 30847 w 6608304"/>
              <a:gd name="connsiteY10" fmla="*/ 4882987 h 5205323"/>
              <a:gd name="connsiteX11" fmla="*/ 114609 w 6608304"/>
              <a:gd name="connsiteY11" fmla="*/ 113570 h 5205323"/>
              <a:gd name="connsiteX12" fmla="*/ 109224 w 6608304"/>
              <a:gd name="connsiteY12" fmla="*/ 1 h 5205323"/>
              <a:gd name="connsiteX13" fmla="*/ 591177 w 6608304"/>
              <a:gd name="connsiteY13" fmla="*/ 9669 h 5205323"/>
              <a:gd name="connsiteX14" fmla="*/ 3104031 w 6608304"/>
              <a:gd name="connsiteY14" fmla="*/ 56509 h 5205323"/>
              <a:gd name="connsiteX15" fmla="*/ 6584393 w 6608304"/>
              <a:gd name="connsiteY15" fmla="*/ 122556 h 5205323"/>
              <a:gd name="connsiteX0" fmla="*/ 6567823 w 6937884"/>
              <a:gd name="connsiteY0" fmla="*/ 122556 h 5210213"/>
              <a:gd name="connsiteX1" fmla="*/ 6589265 w 6937884"/>
              <a:gd name="connsiteY1" fmla="*/ 144493 h 5210213"/>
              <a:gd name="connsiteX2" fmla="*/ 6591734 w 6937884"/>
              <a:gd name="connsiteY2" fmla="*/ 162310 h 5210213"/>
              <a:gd name="connsiteX3" fmla="*/ 6571752 w 6937884"/>
              <a:gd name="connsiteY3" fmla="*/ 1168512 h 5210213"/>
              <a:gd name="connsiteX4" fmla="*/ 6571262 w 6937884"/>
              <a:gd name="connsiteY4" fmla="*/ 1193022 h 5210213"/>
              <a:gd name="connsiteX5" fmla="*/ 6571273 w 6937884"/>
              <a:gd name="connsiteY5" fmla="*/ 1193044 h 5210213"/>
              <a:gd name="connsiteX6" fmla="*/ 6491514 w 6937884"/>
              <a:gd name="connsiteY6" fmla="*/ 5169079 h 5210213"/>
              <a:gd name="connsiteX7" fmla="*/ 6453578 w 6937884"/>
              <a:gd name="connsiteY7" fmla="*/ 5205318 h 5210213"/>
              <a:gd name="connsiteX8" fmla="*/ 87448 w 6937884"/>
              <a:gd name="connsiteY8" fmla="*/ 5064339 h 5210213"/>
              <a:gd name="connsiteX9" fmla="*/ 32 w 6937884"/>
              <a:gd name="connsiteY9" fmla="*/ 4946661 h 5210213"/>
              <a:gd name="connsiteX10" fmla="*/ 14277 w 6937884"/>
              <a:gd name="connsiteY10" fmla="*/ 4882987 h 5210213"/>
              <a:gd name="connsiteX11" fmla="*/ 98039 w 6937884"/>
              <a:gd name="connsiteY11" fmla="*/ 113570 h 5210213"/>
              <a:gd name="connsiteX12" fmla="*/ 92654 w 6937884"/>
              <a:gd name="connsiteY12" fmla="*/ 1 h 5210213"/>
              <a:gd name="connsiteX13" fmla="*/ 574607 w 6937884"/>
              <a:gd name="connsiteY13" fmla="*/ 9669 h 5210213"/>
              <a:gd name="connsiteX14" fmla="*/ 3087461 w 6937884"/>
              <a:gd name="connsiteY14" fmla="*/ 56509 h 5210213"/>
              <a:gd name="connsiteX15" fmla="*/ 6567823 w 6937884"/>
              <a:gd name="connsiteY15" fmla="*/ 122556 h 5210213"/>
              <a:gd name="connsiteX0" fmla="*/ 6567823 w 6591734"/>
              <a:gd name="connsiteY0" fmla="*/ 122556 h 5207389"/>
              <a:gd name="connsiteX1" fmla="*/ 6589265 w 6591734"/>
              <a:gd name="connsiteY1" fmla="*/ 144493 h 5207389"/>
              <a:gd name="connsiteX2" fmla="*/ 6591734 w 6591734"/>
              <a:gd name="connsiteY2" fmla="*/ 162310 h 5207389"/>
              <a:gd name="connsiteX3" fmla="*/ 6571752 w 6591734"/>
              <a:gd name="connsiteY3" fmla="*/ 1168512 h 5207389"/>
              <a:gd name="connsiteX4" fmla="*/ 6571262 w 6591734"/>
              <a:gd name="connsiteY4" fmla="*/ 1193022 h 5207389"/>
              <a:gd name="connsiteX5" fmla="*/ 6571273 w 6591734"/>
              <a:gd name="connsiteY5" fmla="*/ 1193044 h 5207389"/>
              <a:gd name="connsiteX6" fmla="*/ 6491514 w 6591734"/>
              <a:gd name="connsiteY6" fmla="*/ 5169079 h 5207389"/>
              <a:gd name="connsiteX7" fmla="*/ 6453578 w 6591734"/>
              <a:gd name="connsiteY7" fmla="*/ 5205318 h 5207389"/>
              <a:gd name="connsiteX8" fmla="*/ 87448 w 6591734"/>
              <a:gd name="connsiteY8" fmla="*/ 5064339 h 5207389"/>
              <a:gd name="connsiteX9" fmla="*/ 32 w 6591734"/>
              <a:gd name="connsiteY9" fmla="*/ 4946661 h 5207389"/>
              <a:gd name="connsiteX10" fmla="*/ 14277 w 6591734"/>
              <a:gd name="connsiteY10" fmla="*/ 4882987 h 5207389"/>
              <a:gd name="connsiteX11" fmla="*/ 98039 w 6591734"/>
              <a:gd name="connsiteY11" fmla="*/ 113570 h 5207389"/>
              <a:gd name="connsiteX12" fmla="*/ 92654 w 6591734"/>
              <a:gd name="connsiteY12" fmla="*/ 1 h 5207389"/>
              <a:gd name="connsiteX13" fmla="*/ 574607 w 6591734"/>
              <a:gd name="connsiteY13" fmla="*/ 9669 h 5207389"/>
              <a:gd name="connsiteX14" fmla="*/ 3087461 w 6591734"/>
              <a:gd name="connsiteY14" fmla="*/ 56509 h 5207389"/>
              <a:gd name="connsiteX15" fmla="*/ 6567823 w 6591734"/>
              <a:gd name="connsiteY15" fmla="*/ 122556 h 5207389"/>
              <a:gd name="connsiteX0" fmla="*/ 6567823 w 6591734"/>
              <a:gd name="connsiteY0" fmla="*/ 122556 h 5205656"/>
              <a:gd name="connsiteX1" fmla="*/ 6589265 w 6591734"/>
              <a:gd name="connsiteY1" fmla="*/ 144493 h 5205656"/>
              <a:gd name="connsiteX2" fmla="*/ 6591734 w 6591734"/>
              <a:gd name="connsiteY2" fmla="*/ 162310 h 5205656"/>
              <a:gd name="connsiteX3" fmla="*/ 6571752 w 6591734"/>
              <a:gd name="connsiteY3" fmla="*/ 1168512 h 5205656"/>
              <a:gd name="connsiteX4" fmla="*/ 6571262 w 6591734"/>
              <a:gd name="connsiteY4" fmla="*/ 1193022 h 5205656"/>
              <a:gd name="connsiteX5" fmla="*/ 6571273 w 6591734"/>
              <a:gd name="connsiteY5" fmla="*/ 1193044 h 5205656"/>
              <a:gd name="connsiteX6" fmla="*/ 6491514 w 6591734"/>
              <a:gd name="connsiteY6" fmla="*/ 5169079 h 5205656"/>
              <a:gd name="connsiteX7" fmla="*/ 6453578 w 6591734"/>
              <a:gd name="connsiteY7" fmla="*/ 5205318 h 5205656"/>
              <a:gd name="connsiteX8" fmla="*/ 87448 w 6591734"/>
              <a:gd name="connsiteY8" fmla="*/ 5064339 h 5205656"/>
              <a:gd name="connsiteX9" fmla="*/ 32 w 6591734"/>
              <a:gd name="connsiteY9" fmla="*/ 4946661 h 5205656"/>
              <a:gd name="connsiteX10" fmla="*/ 14277 w 6591734"/>
              <a:gd name="connsiteY10" fmla="*/ 4882987 h 5205656"/>
              <a:gd name="connsiteX11" fmla="*/ 98039 w 6591734"/>
              <a:gd name="connsiteY11" fmla="*/ 113570 h 5205656"/>
              <a:gd name="connsiteX12" fmla="*/ 92654 w 6591734"/>
              <a:gd name="connsiteY12" fmla="*/ 1 h 5205656"/>
              <a:gd name="connsiteX13" fmla="*/ 574607 w 6591734"/>
              <a:gd name="connsiteY13" fmla="*/ 9669 h 5205656"/>
              <a:gd name="connsiteX14" fmla="*/ 3087461 w 6591734"/>
              <a:gd name="connsiteY14" fmla="*/ 56509 h 5205656"/>
              <a:gd name="connsiteX15" fmla="*/ 6567823 w 6591734"/>
              <a:gd name="connsiteY15" fmla="*/ 122556 h 520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91734" h="5205656">
                <a:moveTo>
                  <a:pt x="6567823" y="122556"/>
                </a:moveTo>
                <a:cubicBezTo>
                  <a:pt x="6580239" y="129975"/>
                  <a:pt x="6582222" y="131985"/>
                  <a:pt x="6589265" y="144493"/>
                </a:cubicBezTo>
                <a:lnTo>
                  <a:pt x="6591734" y="162310"/>
                </a:lnTo>
                <a:cubicBezTo>
                  <a:pt x="6587703" y="369196"/>
                  <a:pt x="6580519" y="730319"/>
                  <a:pt x="6571752" y="1168512"/>
                </a:cubicBezTo>
                <a:cubicBezTo>
                  <a:pt x="6571589" y="1176682"/>
                  <a:pt x="6571425" y="1184852"/>
                  <a:pt x="6571262" y="1193022"/>
                </a:cubicBezTo>
                <a:cubicBezTo>
                  <a:pt x="6571266" y="1193029"/>
                  <a:pt x="6571269" y="1193037"/>
                  <a:pt x="6571273" y="1193044"/>
                </a:cubicBezTo>
                <a:lnTo>
                  <a:pt x="6491514" y="5169079"/>
                </a:lnTo>
                <a:cubicBezTo>
                  <a:pt x="6491046" y="5189483"/>
                  <a:pt x="6510894" y="5208439"/>
                  <a:pt x="6453578" y="5205318"/>
                </a:cubicBezTo>
                <a:cubicBezTo>
                  <a:pt x="5108322" y="5132065"/>
                  <a:pt x="2209491" y="5111332"/>
                  <a:pt x="87448" y="5064339"/>
                </a:cubicBezTo>
                <a:cubicBezTo>
                  <a:pt x="40819" y="5064158"/>
                  <a:pt x="-1307" y="4978827"/>
                  <a:pt x="32" y="4946661"/>
                </a:cubicBezTo>
                <a:cubicBezTo>
                  <a:pt x="32" y="4946660"/>
                  <a:pt x="14277" y="4882988"/>
                  <a:pt x="14277" y="4882987"/>
                </a:cubicBezTo>
                <a:lnTo>
                  <a:pt x="98039" y="113570"/>
                </a:lnTo>
                <a:cubicBezTo>
                  <a:pt x="98461" y="95952"/>
                  <a:pt x="80714" y="-192"/>
                  <a:pt x="92654" y="1"/>
                </a:cubicBezTo>
                <a:lnTo>
                  <a:pt x="574607" y="9669"/>
                </a:lnTo>
                <a:lnTo>
                  <a:pt x="3087461" y="56509"/>
                </a:lnTo>
                <a:lnTo>
                  <a:pt x="6567823" y="1225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BE581-4C4D-EA7D-F8EA-957098345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87" b="14491"/>
          <a:stretch/>
        </p:blipFill>
        <p:spPr>
          <a:xfrm rot="150339">
            <a:off x="5129482" y="2115135"/>
            <a:ext cx="6245132" cy="2761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F6D7BB-64EA-46EE-8722-2AB992B52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13364"/>
            <a:ext cx="5192486" cy="17136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Generative Modeling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70642B-9613-B556-57D6-D0DB7BE146B8}"/>
              </a:ext>
            </a:extLst>
          </p:cNvPr>
          <p:cNvSpPr txBox="1"/>
          <p:nvPr/>
        </p:nvSpPr>
        <p:spPr>
          <a:xfrm>
            <a:off x="685800" y="2820255"/>
            <a:ext cx="3626294" cy="3504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Mathematically, generative modeling allows us to capture the probability of x and y occurring together. It learns the distribution of individual classes and features, not the boundary.</a:t>
            </a:r>
          </a:p>
        </p:txBody>
      </p:sp>
    </p:spTree>
    <p:extLst>
      <p:ext uri="{BB962C8B-B14F-4D97-AF65-F5344CB8AC3E}">
        <p14:creationId xmlns:p14="http://schemas.microsoft.com/office/powerpoint/2010/main" val="4001789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0" y="0"/>
            <a:ext cx="6858000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1565" y="98788"/>
            <a:ext cx="9493249" cy="1577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5" dirty="0"/>
              <a:t>GenAI</a:t>
            </a:r>
            <a:r>
              <a:rPr spc="-340" dirty="0"/>
              <a:t> </a:t>
            </a:r>
            <a:r>
              <a:rPr dirty="0"/>
              <a:t>Use</a:t>
            </a:r>
            <a:r>
              <a:rPr spc="-330" dirty="0"/>
              <a:t> </a:t>
            </a:r>
            <a:r>
              <a:rPr spc="-10" dirty="0"/>
              <a:t>Cases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1724" y="2361565"/>
            <a:ext cx="4626610" cy="43489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05"/>
              </a:spcBef>
            </a:pPr>
            <a:r>
              <a:rPr spc="55" dirty="0">
                <a:cs typeface="Lucida Sans Unicode"/>
              </a:rPr>
              <a:t>Guiding</a:t>
            </a:r>
            <a:r>
              <a:rPr spc="-220" dirty="0">
                <a:cs typeface="Lucida Sans Unicode"/>
              </a:rPr>
              <a:t> </a:t>
            </a:r>
            <a:r>
              <a:rPr spc="75" dirty="0">
                <a:cs typeface="Lucida Sans Unicode"/>
              </a:rPr>
              <a:t>principle:</a:t>
            </a:r>
            <a:endParaRPr dirty="0">
              <a:cs typeface="Lucida Sans Unicode"/>
            </a:endParaRPr>
          </a:p>
          <a:p>
            <a:pPr marL="28575">
              <a:lnSpc>
                <a:spcPct val="100000"/>
              </a:lnSpc>
              <a:spcBef>
                <a:spcPts val="5"/>
              </a:spcBef>
            </a:pPr>
            <a:r>
              <a:rPr spc="145" dirty="0">
                <a:cs typeface="Lucida Sans Unicode"/>
              </a:rPr>
              <a:t>difficult</a:t>
            </a:r>
            <a:r>
              <a:rPr spc="-140" dirty="0">
                <a:cs typeface="Lucida Sans Unicode"/>
              </a:rPr>
              <a:t> </a:t>
            </a:r>
            <a:r>
              <a:rPr spc="85" dirty="0">
                <a:cs typeface="Lucida Sans Unicode"/>
              </a:rPr>
              <a:t>to</a:t>
            </a:r>
            <a:r>
              <a:rPr spc="-130" dirty="0">
                <a:cs typeface="Lucida Sans Unicode"/>
              </a:rPr>
              <a:t> </a:t>
            </a:r>
            <a:r>
              <a:rPr dirty="0">
                <a:cs typeface="Lucida Sans Unicode"/>
              </a:rPr>
              <a:t>create,</a:t>
            </a:r>
            <a:r>
              <a:rPr spc="-120" dirty="0">
                <a:cs typeface="Lucida Sans Unicode"/>
              </a:rPr>
              <a:t> </a:t>
            </a:r>
            <a:r>
              <a:rPr spc="55" dirty="0">
                <a:cs typeface="Lucida Sans Unicode"/>
              </a:rPr>
              <a:t>but</a:t>
            </a:r>
            <a:r>
              <a:rPr spc="-135" dirty="0">
                <a:cs typeface="Lucida Sans Unicode"/>
              </a:rPr>
              <a:t> </a:t>
            </a:r>
            <a:r>
              <a:rPr dirty="0">
                <a:cs typeface="Lucida Sans Unicode"/>
              </a:rPr>
              <a:t>easy</a:t>
            </a:r>
            <a:r>
              <a:rPr spc="-125" dirty="0">
                <a:cs typeface="Lucida Sans Unicode"/>
              </a:rPr>
              <a:t> </a:t>
            </a:r>
            <a:r>
              <a:rPr spc="85" dirty="0">
                <a:cs typeface="Lucida Sans Unicode"/>
              </a:rPr>
              <a:t>to</a:t>
            </a:r>
            <a:r>
              <a:rPr spc="-120" dirty="0">
                <a:cs typeface="Lucida Sans Unicode"/>
              </a:rPr>
              <a:t> </a:t>
            </a:r>
            <a:r>
              <a:rPr spc="-10" dirty="0">
                <a:cs typeface="Lucida Sans Unicode"/>
              </a:rPr>
              <a:t>check</a:t>
            </a:r>
            <a:endParaRPr dirty="0"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030"/>
              </a:spcBef>
            </a:pPr>
            <a:r>
              <a:rPr sz="1400" spc="-20" dirty="0">
                <a:cs typeface="Microsoft Sans Serif"/>
              </a:rPr>
              <a:t>Code</a:t>
            </a:r>
            <a:endParaRPr sz="1400" dirty="0"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400" spc="-45" dirty="0">
                <a:cs typeface="Microsoft Sans Serif"/>
              </a:rPr>
              <a:t>Task</a:t>
            </a:r>
            <a:r>
              <a:rPr sz="1400" spc="-80" dirty="0">
                <a:cs typeface="Microsoft Sans Serif"/>
              </a:rPr>
              <a:t> </a:t>
            </a:r>
            <a:r>
              <a:rPr sz="1400" spc="-10" dirty="0">
                <a:cs typeface="Microsoft Sans Serif"/>
              </a:rPr>
              <a:t>sequences</a:t>
            </a:r>
            <a:endParaRPr sz="1400" dirty="0">
              <a:cs typeface="Microsoft Sans Serif"/>
            </a:endParaRPr>
          </a:p>
          <a:p>
            <a:pPr marL="12700" marR="2365375">
              <a:lnSpc>
                <a:spcPct val="146900"/>
              </a:lnSpc>
            </a:pPr>
            <a:r>
              <a:rPr sz="1400" dirty="0">
                <a:cs typeface="Microsoft Sans Serif"/>
              </a:rPr>
              <a:t>Short</a:t>
            </a:r>
            <a:r>
              <a:rPr sz="1400" spc="25" dirty="0">
                <a:cs typeface="Microsoft Sans Serif"/>
              </a:rPr>
              <a:t> </a:t>
            </a:r>
            <a:r>
              <a:rPr sz="1400" spc="80" dirty="0">
                <a:cs typeface="Microsoft Sans Serif"/>
              </a:rPr>
              <a:t>text</a:t>
            </a:r>
            <a:r>
              <a:rPr sz="1400" spc="-5" dirty="0">
                <a:cs typeface="Microsoft Sans Serif"/>
              </a:rPr>
              <a:t> </a:t>
            </a:r>
            <a:r>
              <a:rPr sz="1400" spc="55" dirty="0">
                <a:cs typeface="Microsoft Sans Serif"/>
              </a:rPr>
              <a:t>(copywriting) </a:t>
            </a:r>
            <a:r>
              <a:rPr sz="1400" spc="70" dirty="0">
                <a:cs typeface="Microsoft Sans Serif"/>
              </a:rPr>
              <a:t>Document</a:t>
            </a:r>
            <a:r>
              <a:rPr sz="1400" spc="-70" dirty="0">
                <a:cs typeface="Microsoft Sans Serif"/>
              </a:rPr>
              <a:t> </a:t>
            </a:r>
            <a:r>
              <a:rPr sz="1400" spc="-10" dirty="0">
                <a:cs typeface="Microsoft Sans Serif"/>
              </a:rPr>
              <a:t>search Summarisation </a:t>
            </a:r>
            <a:r>
              <a:rPr sz="1400" spc="45" dirty="0">
                <a:cs typeface="Microsoft Sans Serif"/>
              </a:rPr>
              <a:t>Templated</a:t>
            </a:r>
            <a:r>
              <a:rPr sz="1400" spc="-10" dirty="0">
                <a:cs typeface="Microsoft Sans Serif"/>
              </a:rPr>
              <a:t> </a:t>
            </a:r>
            <a:r>
              <a:rPr sz="1400" spc="60" dirty="0">
                <a:cs typeface="Microsoft Sans Serif"/>
              </a:rPr>
              <a:t>text</a:t>
            </a:r>
            <a:endParaRPr sz="1400" dirty="0"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400" spc="60" dirty="0">
                <a:cs typeface="Microsoft Sans Serif"/>
              </a:rPr>
              <a:t>Contribute</a:t>
            </a:r>
            <a:r>
              <a:rPr sz="1400" spc="-75" dirty="0">
                <a:cs typeface="Microsoft Sans Serif"/>
              </a:rPr>
              <a:t> </a:t>
            </a:r>
            <a:r>
              <a:rPr sz="1400" spc="110" dirty="0">
                <a:cs typeface="Microsoft Sans Serif"/>
              </a:rPr>
              <a:t>to</a:t>
            </a:r>
            <a:r>
              <a:rPr sz="1400" spc="-90" dirty="0">
                <a:cs typeface="Microsoft Sans Serif"/>
              </a:rPr>
              <a:t> </a:t>
            </a:r>
            <a:r>
              <a:rPr sz="1400" spc="50" dirty="0">
                <a:cs typeface="Microsoft Sans Serif"/>
              </a:rPr>
              <a:t>complex</a:t>
            </a:r>
            <a:r>
              <a:rPr sz="1400" spc="-50" dirty="0">
                <a:cs typeface="Microsoft Sans Serif"/>
              </a:rPr>
              <a:t> </a:t>
            </a:r>
            <a:r>
              <a:rPr sz="1400" spc="60" dirty="0">
                <a:cs typeface="Microsoft Sans Serif"/>
              </a:rPr>
              <a:t>text</a:t>
            </a:r>
            <a:endParaRPr sz="1400" dirty="0"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00" dirty="0"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400" dirty="0"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10" dirty="0">
                <a:cs typeface="Microsoft Sans Serif"/>
              </a:rPr>
              <a:t>Images,</a:t>
            </a:r>
            <a:r>
              <a:rPr sz="1400" spc="45" dirty="0">
                <a:cs typeface="Microsoft Sans Serif"/>
              </a:rPr>
              <a:t> </a:t>
            </a:r>
            <a:r>
              <a:rPr sz="1400" spc="10" dirty="0">
                <a:cs typeface="Microsoft Sans Serif"/>
              </a:rPr>
              <a:t>Video</a:t>
            </a:r>
            <a:r>
              <a:rPr sz="1400" spc="25" dirty="0">
                <a:cs typeface="Microsoft Sans Serif"/>
              </a:rPr>
              <a:t> </a:t>
            </a:r>
            <a:r>
              <a:rPr sz="1400" spc="320" dirty="0">
                <a:cs typeface="Microsoft Sans Serif"/>
              </a:rPr>
              <a:t>–</a:t>
            </a:r>
            <a:r>
              <a:rPr sz="1400" spc="25" dirty="0">
                <a:cs typeface="Microsoft Sans Serif"/>
              </a:rPr>
              <a:t> </a:t>
            </a:r>
            <a:r>
              <a:rPr sz="1400" spc="10" dirty="0">
                <a:cs typeface="Microsoft Sans Serif"/>
              </a:rPr>
              <a:t>creation</a:t>
            </a:r>
            <a:r>
              <a:rPr sz="1400" spc="20" dirty="0">
                <a:cs typeface="Microsoft Sans Serif"/>
              </a:rPr>
              <a:t> </a:t>
            </a:r>
            <a:r>
              <a:rPr sz="1400" spc="10" dirty="0">
                <a:cs typeface="Microsoft Sans Serif"/>
              </a:rPr>
              <a:t>and</a:t>
            </a:r>
            <a:r>
              <a:rPr sz="1400" spc="25" dirty="0">
                <a:cs typeface="Microsoft Sans Serif"/>
              </a:rPr>
              <a:t> </a:t>
            </a:r>
            <a:r>
              <a:rPr sz="1400" spc="50" dirty="0">
                <a:cs typeface="Microsoft Sans Serif"/>
              </a:rPr>
              <a:t>editing</a:t>
            </a:r>
            <a:endParaRPr sz="1400" dirty="0"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217947" y="3724818"/>
            <a:ext cx="652780" cy="2235200"/>
            <a:chOff x="3936238" y="2311654"/>
            <a:chExt cx="652780" cy="2235200"/>
          </a:xfrm>
        </p:grpSpPr>
        <p:sp>
          <p:nvSpPr>
            <p:cNvPr id="7" name="object 7"/>
            <p:cNvSpPr/>
            <p:nvPr/>
          </p:nvSpPr>
          <p:spPr>
            <a:xfrm>
              <a:off x="3942588" y="2318004"/>
              <a:ext cx="640080" cy="2222500"/>
            </a:xfrm>
            <a:custGeom>
              <a:avLst/>
              <a:gdLst/>
              <a:ahLst/>
              <a:cxnLst/>
              <a:rect l="l" t="t" r="r" b="b"/>
              <a:pathLst>
                <a:path w="640079" h="2222500">
                  <a:moveTo>
                    <a:pt x="320039" y="0"/>
                  </a:moveTo>
                  <a:lnTo>
                    <a:pt x="0" y="320040"/>
                  </a:lnTo>
                  <a:lnTo>
                    <a:pt x="160020" y="320040"/>
                  </a:lnTo>
                  <a:lnTo>
                    <a:pt x="160020" y="2221992"/>
                  </a:lnTo>
                  <a:lnTo>
                    <a:pt x="480060" y="2221992"/>
                  </a:lnTo>
                  <a:lnTo>
                    <a:pt x="480060" y="320040"/>
                  </a:lnTo>
                  <a:lnTo>
                    <a:pt x="640079" y="320040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5413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42588" y="2318004"/>
              <a:ext cx="640080" cy="2222500"/>
            </a:xfrm>
            <a:custGeom>
              <a:avLst/>
              <a:gdLst/>
              <a:ahLst/>
              <a:cxnLst/>
              <a:rect l="l" t="t" r="r" b="b"/>
              <a:pathLst>
                <a:path w="640079" h="2222500">
                  <a:moveTo>
                    <a:pt x="160020" y="2221992"/>
                  </a:moveTo>
                  <a:lnTo>
                    <a:pt x="160020" y="320040"/>
                  </a:lnTo>
                  <a:lnTo>
                    <a:pt x="0" y="320040"/>
                  </a:lnTo>
                  <a:lnTo>
                    <a:pt x="320039" y="0"/>
                  </a:lnTo>
                  <a:lnTo>
                    <a:pt x="640079" y="320040"/>
                  </a:lnTo>
                  <a:lnTo>
                    <a:pt x="480060" y="320040"/>
                  </a:lnTo>
                  <a:lnTo>
                    <a:pt x="480060" y="2221992"/>
                  </a:lnTo>
                  <a:lnTo>
                    <a:pt x="160020" y="2221992"/>
                  </a:lnTo>
                  <a:close/>
                </a:path>
              </a:pathLst>
            </a:custGeom>
            <a:ln w="12700">
              <a:solidFill>
                <a:srgbClr val="3B0A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455668" y="4173580"/>
            <a:ext cx="254000" cy="171386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55"/>
              </a:lnSpc>
            </a:pP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Easier</a:t>
            </a:r>
            <a:r>
              <a:rPr sz="18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8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check</a:t>
            </a:r>
            <a:endParaRPr sz="18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F1FB-02B9-F39C-8127-5A83B631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Dilemmas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A333E-FD05-1019-7DCC-5EB6CE4C4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 Privacy &amp; Consent: Generative AI often uses extensive datasets, raising questions about the privacy and consent of individuals whose data is included.</a:t>
            </a:r>
          </a:p>
          <a:p>
            <a:endParaRPr lang="en-US" dirty="0"/>
          </a:p>
          <a:p>
            <a:r>
              <a:rPr lang="en-US" dirty="0"/>
              <a:t>Authenticity &amp; Misinformation: The ability to create realistic content can blur the line between real and artificial, potentially fueling misinformation and the spread of deepfakes.</a:t>
            </a:r>
          </a:p>
          <a:p>
            <a:endParaRPr lang="en-US" dirty="0"/>
          </a:p>
          <a:p>
            <a:r>
              <a:rPr lang="en-US" dirty="0"/>
              <a:t>Bias &amp; Fairness: AI systems can inherit and amplify biases from their training data, leading to skewed and unfair outcomes in various applications.</a:t>
            </a:r>
          </a:p>
          <a:p>
            <a:endParaRPr lang="en-US" dirty="0"/>
          </a:p>
          <a:p>
            <a:r>
              <a:rPr lang="en-US" dirty="0"/>
              <a:t>Intellectual Property Concerns: The ease of creating content with generative AI challenges traditional notions of creativity, raising issues around copyright and originality.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354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1F8E-2200-07EF-31AD-555C12D8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Dilemmas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291E1-9D0E-CC30-E2E4-2C386B4A1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Economic Impact: As generative AI automates more tasks, there's potential for significant job displacement, particularly in creative fields.</a:t>
            </a:r>
          </a:p>
          <a:p>
            <a:endParaRPr lang="en-US" dirty="0"/>
          </a:p>
          <a:p>
            <a:r>
              <a:rPr lang="en-US" dirty="0"/>
              <a:t>Responsibility &amp; Accountability: Determining liability for decisions made or actions taken by AI systems can be complex, especially when outcomes are unexpected or harmful.</a:t>
            </a:r>
          </a:p>
          <a:p>
            <a:endParaRPr lang="en-US" dirty="0"/>
          </a:p>
          <a:p>
            <a:r>
              <a:rPr lang="en-US" dirty="0"/>
              <a:t>Regulation &amp; Governance: The rapid development of generative AI technologies poses a challenge for regulators aiming to protect individuals and society while fostering innovation.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845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01871-6DB4-0D77-19AF-44756882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F43EB-7777-FA1D-1DC7-4B3EA9F13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18031"/>
            <a:ext cx="9493250" cy="431545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Enhanced Creativity and Personalization: Future generative AI will push the boundaries of creativity, offering unprecedented personalization in art, music, design, and content creation.</a:t>
            </a:r>
          </a:p>
          <a:p>
            <a:endParaRPr lang="en-US" dirty="0"/>
          </a:p>
          <a:p>
            <a:r>
              <a:rPr lang="en-US" dirty="0"/>
              <a:t>Expansion into New Industries: Generative AI will expand into new sectors such as healthcare, engineering, and education, offering innovative solutions and transforming traditional practices.</a:t>
            </a:r>
          </a:p>
          <a:p>
            <a:endParaRPr lang="en-US" dirty="0"/>
          </a:p>
          <a:p>
            <a:r>
              <a:rPr lang="en-US" dirty="0"/>
              <a:t>Seamless Human-AI Collaboration: Advancements will enable more intuitive and productive collaborations between humans and AI, enhancing creative processes and decision-making.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Advancements in AI Safety and Security: With the increasing capabilities of generative AI, there will be a parallel focus on enhancing AI safety, security measures, and protocols to prevent misuse.</a:t>
            </a:r>
          </a:p>
        </p:txBody>
      </p:sp>
    </p:spTree>
    <p:extLst>
      <p:ext uri="{BB962C8B-B14F-4D97-AF65-F5344CB8AC3E}">
        <p14:creationId xmlns:p14="http://schemas.microsoft.com/office/powerpoint/2010/main" val="2310533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341B9C2-0FBF-4B4B-A902-1AFFD384E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64B8B12-D0EE-4D08-87CA-9A20AD6DF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155491"/>
            <a:ext cx="12192000" cy="1702509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95E42-1856-D705-19D9-82762255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831306"/>
            <a:ext cx="9753600" cy="10645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 New Reality?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AA62A-4215-D8D1-C5F6-213756CD8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86690"/>
            <a:ext cx="10820400" cy="340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17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471630-34CD-450E-B333-E69794864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E1D602E-9706-47F7-A6A5-BA10295C8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3630" y="4300355"/>
            <a:ext cx="9288370" cy="2557645"/>
          </a:xfrm>
          <a:custGeom>
            <a:avLst/>
            <a:gdLst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2625728 w 9288370"/>
              <a:gd name="connsiteY21" fmla="*/ 234941 h 1858154"/>
              <a:gd name="connsiteX22" fmla="*/ 8522890 w 9288370"/>
              <a:gd name="connsiteY22" fmla="*/ 234941 h 1858154"/>
              <a:gd name="connsiteX23" fmla="*/ 8522890 w 9288370"/>
              <a:gd name="connsiteY23" fmla="*/ 304639 h 1858154"/>
              <a:gd name="connsiteX24" fmla="*/ 8582666 w 9288370"/>
              <a:gd name="connsiteY24" fmla="*/ 291389 h 1858154"/>
              <a:gd name="connsiteX25" fmla="*/ 8917944 w 9288370"/>
              <a:gd name="connsiteY25" fmla="*/ 155189 h 1858154"/>
              <a:gd name="connsiteX26" fmla="*/ 9287321 w 9288370"/>
              <a:gd name="connsiteY26" fmla="*/ 245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081033 w 9288370"/>
              <a:gd name="connsiteY22" fmla="*/ 341461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081033 w 9288370"/>
              <a:gd name="connsiteY22" fmla="*/ 413541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7995116 w 9288370"/>
              <a:gd name="connsiteY22" fmla="*/ 303076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7197317 w 9288370"/>
              <a:gd name="connsiteY21" fmla="*/ 308584 h 1858154"/>
              <a:gd name="connsiteX22" fmla="*/ 7995116 w 9288370"/>
              <a:gd name="connsiteY22" fmla="*/ 230996 h 1858154"/>
              <a:gd name="connsiteX23" fmla="*/ 8361738 w 9288370"/>
              <a:gd name="connsiteY23" fmla="*/ 266841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361738 w 9288370"/>
              <a:gd name="connsiteY23" fmla="*/ 281929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459929 w 9288370"/>
              <a:gd name="connsiteY23" fmla="*/ 159190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459929 w 9288370"/>
              <a:gd name="connsiteY23" fmla="*/ 197025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437947 w 9288370"/>
              <a:gd name="connsiteY19" fmla="*/ 796952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287321 w 9288370"/>
              <a:gd name="connsiteY25" fmla="*/ 44210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307388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80823 w 9288370"/>
              <a:gd name="connsiteY0" fmla="*/ 0 h 2227722"/>
              <a:gd name="connsiteX1" fmla="*/ 9288370 w 9288370"/>
              <a:gd name="connsiteY1" fmla="*/ 2227722 h 2227722"/>
              <a:gd name="connsiteX2" fmla="*/ 0 w 9288370"/>
              <a:gd name="connsiteY2" fmla="*/ 2227722 h 2227722"/>
              <a:gd name="connsiteX3" fmla="*/ 55380 w 9288370"/>
              <a:gd name="connsiteY3" fmla="*/ 2203648 h 2227722"/>
              <a:gd name="connsiteX4" fmla="*/ 106098 w 9288370"/>
              <a:gd name="connsiteY4" fmla="*/ 2190551 h 2227722"/>
              <a:gd name="connsiteX5" fmla="*/ 370723 w 9288370"/>
              <a:gd name="connsiteY5" fmla="*/ 2115490 h 2227722"/>
              <a:gd name="connsiteX6" fmla="*/ 461604 w 9288370"/>
              <a:gd name="connsiteY6" fmla="*/ 2075611 h 2227722"/>
              <a:gd name="connsiteX7" fmla="*/ 671860 w 9288370"/>
              <a:gd name="connsiteY7" fmla="*/ 2065749 h 2227722"/>
              <a:gd name="connsiteX8" fmla="*/ 859506 w 9288370"/>
              <a:gd name="connsiteY8" fmla="*/ 2019251 h 2227722"/>
              <a:gd name="connsiteX9" fmla="*/ 1056432 w 9288370"/>
              <a:gd name="connsiteY9" fmla="*/ 1968463 h 2227722"/>
              <a:gd name="connsiteX10" fmla="*/ 1336276 w 9288370"/>
              <a:gd name="connsiteY10" fmla="*/ 1818420 h 2227722"/>
              <a:gd name="connsiteX11" fmla="*/ 1700002 w 9288370"/>
              <a:gd name="connsiteY11" fmla="*/ 1696593 h 2227722"/>
              <a:gd name="connsiteX12" fmla="*/ 1925247 w 9288370"/>
              <a:gd name="connsiteY12" fmla="*/ 1634040 h 2227722"/>
              <a:gd name="connsiteX13" fmla="*/ 2056727 w 9288370"/>
              <a:gd name="connsiteY13" fmla="*/ 1586944 h 2227722"/>
              <a:gd name="connsiteX14" fmla="*/ 2281913 w 9288370"/>
              <a:gd name="connsiteY14" fmla="*/ 1527964 h 2227722"/>
              <a:gd name="connsiteX15" fmla="*/ 2402058 w 9288370"/>
              <a:gd name="connsiteY15" fmla="*/ 1445845 h 2227722"/>
              <a:gd name="connsiteX16" fmla="*/ 2522221 w 9288370"/>
              <a:gd name="connsiteY16" fmla="*/ 1381590 h 2227722"/>
              <a:gd name="connsiteX17" fmla="*/ 2689698 w 9288370"/>
              <a:gd name="connsiteY17" fmla="*/ 1325660 h 2227722"/>
              <a:gd name="connsiteX18" fmla="*/ 3001703 w 9288370"/>
              <a:gd name="connsiteY18" fmla="*/ 1261641 h 2227722"/>
              <a:gd name="connsiteX19" fmla="*/ 3437947 w 9288370"/>
              <a:gd name="connsiteY19" fmla="*/ 1113597 h 2227722"/>
              <a:gd name="connsiteX20" fmla="*/ 4209051 w 9288370"/>
              <a:gd name="connsiteY20" fmla="*/ 1113597 h 2227722"/>
              <a:gd name="connsiteX21" fmla="*/ 7197317 w 9288370"/>
              <a:gd name="connsiteY21" fmla="*/ 678152 h 2227722"/>
              <a:gd name="connsiteX22" fmla="*/ 7995116 w 9288370"/>
              <a:gd name="connsiteY22" fmla="*/ 600564 h 2227722"/>
              <a:gd name="connsiteX23" fmla="*/ 8545846 w 9288370"/>
              <a:gd name="connsiteY23" fmla="*/ 235099 h 2227722"/>
              <a:gd name="connsiteX24" fmla="*/ 8905671 w 9288370"/>
              <a:gd name="connsiteY24" fmla="*/ 198301 h 2227722"/>
              <a:gd name="connsiteX25" fmla="*/ 9090939 w 9288370"/>
              <a:gd name="connsiteY25" fmla="*/ 112063 h 2227722"/>
              <a:gd name="connsiteX26" fmla="*/ 9280823 w 9288370"/>
              <a:gd name="connsiteY26" fmla="*/ 0 h 2227722"/>
              <a:gd name="connsiteX0" fmla="*/ 9280823 w 9288370"/>
              <a:gd name="connsiteY0" fmla="*/ 9459 h 2237181"/>
              <a:gd name="connsiteX1" fmla="*/ 9288370 w 9288370"/>
              <a:gd name="connsiteY1" fmla="*/ 2237181 h 2237181"/>
              <a:gd name="connsiteX2" fmla="*/ 0 w 9288370"/>
              <a:gd name="connsiteY2" fmla="*/ 2237181 h 2237181"/>
              <a:gd name="connsiteX3" fmla="*/ 55380 w 9288370"/>
              <a:gd name="connsiteY3" fmla="*/ 2213107 h 2237181"/>
              <a:gd name="connsiteX4" fmla="*/ 106098 w 9288370"/>
              <a:gd name="connsiteY4" fmla="*/ 2200010 h 2237181"/>
              <a:gd name="connsiteX5" fmla="*/ 370723 w 9288370"/>
              <a:gd name="connsiteY5" fmla="*/ 2124949 h 2237181"/>
              <a:gd name="connsiteX6" fmla="*/ 461604 w 9288370"/>
              <a:gd name="connsiteY6" fmla="*/ 2085070 h 2237181"/>
              <a:gd name="connsiteX7" fmla="*/ 671860 w 9288370"/>
              <a:gd name="connsiteY7" fmla="*/ 2075208 h 2237181"/>
              <a:gd name="connsiteX8" fmla="*/ 859506 w 9288370"/>
              <a:gd name="connsiteY8" fmla="*/ 2028710 h 2237181"/>
              <a:gd name="connsiteX9" fmla="*/ 1056432 w 9288370"/>
              <a:gd name="connsiteY9" fmla="*/ 1977922 h 2237181"/>
              <a:gd name="connsiteX10" fmla="*/ 1336276 w 9288370"/>
              <a:gd name="connsiteY10" fmla="*/ 1827879 h 2237181"/>
              <a:gd name="connsiteX11" fmla="*/ 1700002 w 9288370"/>
              <a:gd name="connsiteY11" fmla="*/ 1706052 h 2237181"/>
              <a:gd name="connsiteX12" fmla="*/ 1925247 w 9288370"/>
              <a:gd name="connsiteY12" fmla="*/ 1643499 h 2237181"/>
              <a:gd name="connsiteX13" fmla="*/ 2056727 w 9288370"/>
              <a:gd name="connsiteY13" fmla="*/ 1596403 h 2237181"/>
              <a:gd name="connsiteX14" fmla="*/ 2281913 w 9288370"/>
              <a:gd name="connsiteY14" fmla="*/ 1537423 h 2237181"/>
              <a:gd name="connsiteX15" fmla="*/ 2402058 w 9288370"/>
              <a:gd name="connsiteY15" fmla="*/ 1455304 h 2237181"/>
              <a:gd name="connsiteX16" fmla="*/ 2522221 w 9288370"/>
              <a:gd name="connsiteY16" fmla="*/ 1391049 h 2237181"/>
              <a:gd name="connsiteX17" fmla="*/ 2689698 w 9288370"/>
              <a:gd name="connsiteY17" fmla="*/ 1335119 h 2237181"/>
              <a:gd name="connsiteX18" fmla="*/ 3001703 w 9288370"/>
              <a:gd name="connsiteY18" fmla="*/ 1271100 h 2237181"/>
              <a:gd name="connsiteX19" fmla="*/ 3437947 w 9288370"/>
              <a:gd name="connsiteY19" fmla="*/ 1123056 h 2237181"/>
              <a:gd name="connsiteX20" fmla="*/ 4209051 w 9288370"/>
              <a:gd name="connsiteY20" fmla="*/ 1123056 h 2237181"/>
              <a:gd name="connsiteX21" fmla="*/ 7197317 w 9288370"/>
              <a:gd name="connsiteY21" fmla="*/ 687611 h 2237181"/>
              <a:gd name="connsiteX22" fmla="*/ 7995116 w 9288370"/>
              <a:gd name="connsiteY22" fmla="*/ 610023 h 2237181"/>
              <a:gd name="connsiteX23" fmla="*/ 8545846 w 9288370"/>
              <a:gd name="connsiteY23" fmla="*/ 244558 h 2237181"/>
              <a:gd name="connsiteX24" fmla="*/ 8905671 w 9288370"/>
              <a:gd name="connsiteY24" fmla="*/ 207760 h 2237181"/>
              <a:gd name="connsiteX25" fmla="*/ 9090939 w 9288370"/>
              <a:gd name="connsiteY25" fmla="*/ 121522 h 2237181"/>
              <a:gd name="connsiteX26" fmla="*/ 9280823 w 9288370"/>
              <a:gd name="connsiteY26" fmla="*/ 9459 h 2237181"/>
              <a:gd name="connsiteX0" fmla="*/ 9285549 w 9288370"/>
              <a:gd name="connsiteY0" fmla="*/ 11350 h 2213558"/>
              <a:gd name="connsiteX1" fmla="*/ 9288370 w 9288370"/>
              <a:gd name="connsiteY1" fmla="*/ 2213558 h 2213558"/>
              <a:gd name="connsiteX2" fmla="*/ 0 w 9288370"/>
              <a:gd name="connsiteY2" fmla="*/ 2213558 h 2213558"/>
              <a:gd name="connsiteX3" fmla="*/ 55380 w 9288370"/>
              <a:gd name="connsiteY3" fmla="*/ 2189484 h 2213558"/>
              <a:gd name="connsiteX4" fmla="*/ 106098 w 9288370"/>
              <a:gd name="connsiteY4" fmla="*/ 2176387 h 2213558"/>
              <a:gd name="connsiteX5" fmla="*/ 370723 w 9288370"/>
              <a:gd name="connsiteY5" fmla="*/ 2101326 h 2213558"/>
              <a:gd name="connsiteX6" fmla="*/ 461604 w 9288370"/>
              <a:gd name="connsiteY6" fmla="*/ 2061447 h 2213558"/>
              <a:gd name="connsiteX7" fmla="*/ 671860 w 9288370"/>
              <a:gd name="connsiteY7" fmla="*/ 2051585 h 2213558"/>
              <a:gd name="connsiteX8" fmla="*/ 859506 w 9288370"/>
              <a:gd name="connsiteY8" fmla="*/ 2005087 h 2213558"/>
              <a:gd name="connsiteX9" fmla="*/ 1056432 w 9288370"/>
              <a:gd name="connsiteY9" fmla="*/ 1954299 h 2213558"/>
              <a:gd name="connsiteX10" fmla="*/ 1336276 w 9288370"/>
              <a:gd name="connsiteY10" fmla="*/ 1804256 h 2213558"/>
              <a:gd name="connsiteX11" fmla="*/ 1700002 w 9288370"/>
              <a:gd name="connsiteY11" fmla="*/ 1682429 h 2213558"/>
              <a:gd name="connsiteX12" fmla="*/ 1925247 w 9288370"/>
              <a:gd name="connsiteY12" fmla="*/ 1619876 h 2213558"/>
              <a:gd name="connsiteX13" fmla="*/ 2056727 w 9288370"/>
              <a:gd name="connsiteY13" fmla="*/ 1572780 h 2213558"/>
              <a:gd name="connsiteX14" fmla="*/ 2281913 w 9288370"/>
              <a:gd name="connsiteY14" fmla="*/ 1513800 h 2213558"/>
              <a:gd name="connsiteX15" fmla="*/ 2402058 w 9288370"/>
              <a:gd name="connsiteY15" fmla="*/ 1431681 h 2213558"/>
              <a:gd name="connsiteX16" fmla="*/ 2522221 w 9288370"/>
              <a:gd name="connsiteY16" fmla="*/ 1367426 h 2213558"/>
              <a:gd name="connsiteX17" fmla="*/ 2689698 w 9288370"/>
              <a:gd name="connsiteY17" fmla="*/ 1311496 h 2213558"/>
              <a:gd name="connsiteX18" fmla="*/ 3001703 w 9288370"/>
              <a:gd name="connsiteY18" fmla="*/ 1247477 h 2213558"/>
              <a:gd name="connsiteX19" fmla="*/ 3437947 w 9288370"/>
              <a:gd name="connsiteY19" fmla="*/ 1099433 h 2213558"/>
              <a:gd name="connsiteX20" fmla="*/ 4209051 w 9288370"/>
              <a:gd name="connsiteY20" fmla="*/ 1099433 h 2213558"/>
              <a:gd name="connsiteX21" fmla="*/ 7197317 w 9288370"/>
              <a:gd name="connsiteY21" fmla="*/ 663988 h 2213558"/>
              <a:gd name="connsiteX22" fmla="*/ 7995116 w 9288370"/>
              <a:gd name="connsiteY22" fmla="*/ 586400 h 2213558"/>
              <a:gd name="connsiteX23" fmla="*/ 8545846 w 9288370"/>
              <a:gd name="connsiteY23" fmla="*/ 220935 h 2213558"/>
              <a:gd name="connsiteX24" fmla="*/ 8905671 w 9288370"/>
              <a:gd name="connsiteY24" fmla="*/ 184137 h 2213558"/>
              <a:gd name="connsiteX25" fmla="*/ 9090939 w 9288370"/>
              <a:gd name="connsiteY25" fmla="*/ 97899 h 2213558"/>
              <a:gd name="connsiteX26" fmla="*/ 9285549 w 9288370"/>
              <a:gd name="connsiteY26" fmla="*/ 11350 h 2213558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05671 w 9288370"/>
              <a:gd name="connsiteY24" fmla="*/ 173798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203042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859 h 2203067"/>
              <a:gd name="connsiteX1" fmla="*/ 9288370 w 9288370"/>
              <a:gd name="connsiteY1" fmla="*/ 2203067 h 2203067"/>
              <a:gd name="connsiteX2" fmla="*/ 0 w 9288370"/>
              <a:gd name="connsiteY2" fmla="*/ 2203067 h 2203067"/>
              <a:gd name="connsiteX3" fmla="*/ 55380 w 9288370"/>
              <a:gd name="connsiteY3" fmla="*/ 2178993 h 2203067"/>
              <a:gd name="connsiteX4" fmla="*/ 106098 w 9288370"/>
              <a:gd name="connsiteY4" fmla="*/ 2165896 h 2203067"/>
              <a:gd name="connsiteX5" fmla="*/ 370723 w 9288370"/>
              <a:gd name="connsiteY5" fmla="*/ 2090835 h 2203067"/>
              <a:gd name="connsiteX6" fmla="*/ 461604 w 9288370"/>
              <a:gd name="connsiteY6" fmla="*/ 2050956 h 2203067"/>
              <a:gd name="connsiteX7" fmla="*/ 671860 w 9288370"/>
              <a:gd name="connsiteY7" fmla="*/ 2041094 h 2203067"/>
              <a:gd name="connsiteX8" fmla="*/ 859506 w 9288370"/>
              <a:gd name="connsiteY8" fmla="*/ 1994596 h 2203067"/>
              <a:gd name="connsiteX9" fmla="*/ 1056432 w 9288370"/>
              <a:gd name="connsiteY9" fmla="*/ 1943808 h 2203067"/>
              <a:gd name="connsiteX10" fmla="*/ 1336276 w 9288370"/>
              <a:gd name="connsiteY10" fmla="*/ 1793765 h 2203067"/>
              <a:gd name="connsiteX11" fmla="*/ 1700002 w 9288370"/>
              <a:gd name="connsiteY11" fmla="*/ 1671938 h 2203067"/>
              <a:gd name="connsiteX12" fmla="*/ 1925247 w 9288370"/>
              <a:gd name="connsiteY12" fmla="*/ 1609385 h 2203067"/>
              <a:gd name="connsiteX13" fmla="*/ 2056727 w 9288370"/>
              <a:gd name="connsiteY13" fmla="*/ 1562289 h 2203067"/>
              <a:gd name="connsiteX14" fmla="*/ 2281913 w 9288370"/>
              <a:gd name="connsiteY14" fmla="*/ 1503309 h 2203067"/>
              <a:gd name="connsiteX15" fmla="*/ 2402058 w 9288370"/>
              <a:gd name="connsiteY15" fmla="*/ 1421190 h 2203067"/>
              <a:gd name="connsiteX16" fmla="*/ 2522221 w 9288370"/>
              <a:gd name="connsiteY16" fmla="*/ 1356935 h 2203067"/>
              <a:gd name="connsiteX17" fmla="*/ 2689698 w 9288370"/>
              <a:gd name="connsiteY17" fmla="*/ 1301005 h 2203067"/>
              <a:gd name="connsiteX18" fmla="*/ 3001703 w 9288370"/>
              <a:gd name="connsiteY18" fmla="*/ 1236986 h 2203067"/>
              <a:gd name="connsiteX19" fmla="*/ 3437947 w 9288370"/>
              <a:gd name="connsiteY19" fmla="*/ 1088942 h 2203067"/>
              <a:gd name="connsiteX20" fmla="*/ 4209051 w 9288370"/>
              <a:gd name="connsiteY20" fmla="*/ 1088942 h 2203067"/>
              <a:gd name="connsiteX21" fmla="*/ 7197317 w 9288370"/>
              <a:gd name="connsiteY21" fmla="*/ 653497 h 2203067"/>
              <a:gd name="connsiteX22" fmla="*/ 8203042 w 9288370"/>
              <a:gd name="connsiteY22" fmla="*/ 354791 h 2203067"/>
              <a:gd name="connsiteX23" fmla="*/ 8682888 w 9288370"/>
              <a:gd name="connsiteY23" fmla="*/ 155164 h 2203067"/>
              <a:gd name="connsiteX24" fmla="*/ 8943475 w 9288370"/>
              <a:gd name="connsiteY24" fmla="*/ 126870 h 2203067"/>
              <a:gd name="connsiteX25" fmla="*/ 9142920 w 9288370"/>
              <a:gd name="connsiteY25" fmla="*/ 57642 h 2203067"/>
              <a:gd name="connsiteX26" fmla="*/ 9285549 w 9288370"/>
              <a:gd name="connsiteY26" fmla="*/ 859 h 22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288370" h="2203067">
                <a:moveTo>
                  <a:pt x="9285549" y="859"/>
                </a:moveTo>
                <a:cubicBezTo>
                  <a:pt x="9288065" y="743433"/>
                  <a:pt x="9285854" y="1460493"/>
                  <a:pt x="9288370" y="2203067"/>
                </a:cubicBezTo>
                <a:lnTo>
                  <a:pt x="0" y="2203067"/>
                </a:lnTo>
                <a:lnTo>
                  <a:pt x="55380" y="2178993"/>
                </a:lnTo>
                <a:cubicBezTo>
                  <a:pt x="73723" y="2172204"/>
                  <a:pt x="91063" y="2167343"/>
                  <a:pt x="106098" y="2165896"/>
                </a:cubicBezTo>
                <a:cubicBezTo>
                  <a:pt x="218614" y="2113687"/>
                  <a:pt x="311471" y="2109992"/>
                  <a:pt x="370723" y="2090835"/>
                </a:cubicBezTo>
                <a:lnTo>
                  <a:pt x="461604" y="2050956"/>
                </a:lnTo>
                <a:cubicBezTo>
                  <a:pt x="511794" y="2042666"/>
                  <a:pt x="630174" y="2045052"/>
                  <a:pt x="671860" y="2041094"/>
                </a:cubicBezTo>
                <a:cubicBezTo>
                  <a:pt x="831551" y="2029819"/>
                  <a:pt x="796957" y="2010095"/>
                  <a:pt x="859506" y="1994596"/>
                </a:cubicBezTo>
                <a:cubicBezTo>
                  <a:pt x="925148" y="1977667"/>
                  <a:pt x="982441" y="1946437"/>
                  <a:pt x="1056432" y="1943808"/>
                </a:cubicBezTo>
                <a:cubicBezTo>
                  <a:pt x="1141460" y="1949662"/>
                  <a:pt x="1229014" y="1839077"/>
                  <a:pt x="1336276" y="1793765"/>
                </a:cubicBezTo>
                <a:cubicBezTo>
                  <a:pt x="1443537" y="1748453"/>
                  <a:pt x="1618734" y="1681551"/>
                  <a:pt x="1700002" y="1671938"/>
                </a:cubicBezTo>
                <a:cubicBezTo>
                  <a:pt x="1770796" y="1652622"/>
                  <a:pt x="1886491" y="1607508"/>
                  <a:pt x="1925247" y="1609385"/>
                </a:cubicBezTo>
                <a:cubicBezTo>
                  <a:pt x="1979773" y="1591110"/>
                  <a:pt x="1997283" y="1579968"/>
                  <a:pt x="2056727" y="1562289"/>
                </a:cubicBezTo>
                <a:cubicBezTo>
                  <a:pt x="2118428" y="1524336"/>
                  <a:pt x="2272492" y="1514307"/>
                  <a:pt x="2281913" y="1503309"/>
                </a:cubicBezTo>
                <a:cubicBezTo>
                  <a:pt x="2313559" y="1509407"/>
                  <a:pt x="2384024" y="1432152"/>
                  <a:pt x="2402058" y="1421190"/>
                </a:cubicBezTo>
                <a:cubicBezTo>
                  <a:pt x="2444082" y="1402817"/>
                  <a:pt x="2459748" y="1386764"/>
                  <a:pt x="2522221" y="1356935"/>
                </a:cubicBezTo>
                <a:cubicBezTo>
                  <a:pt x="2583351" y="1338655"/>
                  <a:pt x="2592153" y="1324759"/>
                  <a:pt x="2689698" y="1301005"/>
                </a:cubicBezTo>
                <a:cubicBezTo>
                  <a:pt x="2846360" y="1290467"/>
                  <a:pt x="2933220" y="1259857"/>
                  <a:pt x="3001703" y="1236986"/>
                </a:cubicBezTo>
                <a:lnTo>
                  <a:pt x="3437947" y="1088942"/>
                </a:lnTo>
                <a:lnTo>
                  <a:pt x="4209051" y="1088942"/>
                </a:lnTo>
                <a:lnTo>
                  <a:pt x="7197317" y="653497"/>
                </a:lnTo>
                <a:lnTo>
                  <a:pt x="8203042" y="354791"/>
                </a:lnTo>
                <a:cubicBezTo>
                  <a:pt x="8405521" y="58626"/>
                  <a:pt x="8461507" y="221706"/>
                  <a:pt x="8682888" y="155164"/>
                </a:cubicBezTo>
                <a:cubicBezTo>
                  <a:pt x="8730870" y="183830"/>
                  <a:pt x="8822250" y="173420"/>
                  <a:pt x="8943475" y="126870"/>
                </a:cubicBezTo>
                <a:cubicBezTo>
                  <a:pt x="9095367" y="26013"/>
                  <a:pt x="9069294" y="84165"/>
                  <a:pt x="9142920" y="57642"/>
                </a:cubicBezTo>
                <a:cubicBezTo>
                  <a:pt x="9206215" y="62810"/>
                  <a:pt x="9198626" y="-8563"/>
                  <a:pt x="9285549" y="859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C864E-A348-4E87-AE2E-1861FE991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546" y="441736"/>
            <a:ext cx="10792612" cy="5426887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B42EA8D-47D0-4305-A5B1-0BD484F3A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96109" y="-2127221"/>
            <a:ext cx="5199782" cy="10540945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9074 w 4106520"/>
              <a:gd name="connsiteY4" fmla="*/ 7082840 h 10695515"/>
              <a:gd name="connsiteX5" fmla="*/ 463 w 4106520"/>
              <a:gd name="connsiteY5" fmla="*/ 40543 h 10695515"/>
              <a:gd name="connsiteX6" fmla="*/ 25706 w 4106520"/>
              <a:gd name="connsiteY6" fmla="*/ 4670 h 10695515"/>
              <a:gd name="connsiteX7" fmla="*/ 46561 w 4106520"/>
              <a:gd name="connsiteY7" fmla="*/ 37 h 10695515"/>
              <a:gd name="connsiteX8" fmla="*/ 4068803 w 4106520"/>
              <a:gd name="connsiteY8" fmla="*/ 0 h 10695515"/>
              <a:gd name="connsiteX9" fmla="*/ 4102330 w 4106520"/>
              <a:gd name="connsiteY9" fmla="*/ 33528 h 10695515"/>
              <a:gd name="connsiteX10" fmla="*/ 4102329 w 4106520"/>
              <a:gd name="connsiteY10" fmla="*/ 10662081 h 10695515"/>
              <a:gd name="connsiteX11" fmla="*/ 4068802 w 4106520"/>
              <a:gd name="connsiteY11" fmla="*/ 10695514 h 10695515"/>
              <a:gd name="connsiteX12" fmla="*/ 4051295 w 4106520"/>
              <a:gd name="connsiteY12" fmla="*/ 10695514 h 10695515"/>
              <a:gd name="connsiteX13" fmla="*/ 4051295 w 4106520"/>
              <a:gd name="connsiteY13" fmla="*/ 10695515 h 10695515"/>
              <a:gd name="connsiteX14" fmla="*/ 46547 w 4106520"/>
              <a:gd name="connsiteY14" fmla="*/ 10695515 h 10695515"/>
              <a:gd name="connsiteX15" fmla="*/ 9074 w 4106520"/>
              <a:gd name="connsiteY15" fmla="*/ 10659953 h 10695515"/>
              <a:gd name="connsiteX16" fmla="*/ 9074 w 4106520"/>
              <a:gd name="connsiteY16" fmla="*/ 8213677 h 10695515"/>
              <a:gd name="connsiteX17" fmla="*/ 9074 w 4106520"/>
              <a:gd name="connsiteY17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082840 h 10695515"/>
              <a:gd name="connsiteX4" fmla="*/ 463 w 4106520"/>
              <a:gd name="connsiteY4" fmla="*/ 40543 h 10695515"/>
              <a:gd name="connsiteX5" fmla="*/ 25706 w 4106520"/>
              <a:gd name="connsiteY5" fmla="*/ 4670 h 10695515"/>
              <a:gd name="connsiteX6" fmla="*/ 46561 w 4106520"/>
              <a:gd name="connsiteY6" fmla="*/ 37 h 10695515"/>
              <a:gd name="connsiteX7" fmla="*/ 4068803 w 4106520"/>
              <a:gd name="connsiteY7" fmla="*/ 0 h 10695515"/>
              <a:gd name="connsiteX8" fmla="*/ 4102330 w 4106520"/>
              <a:gd name="connsiteY8" fmla="*/ 33528 h 10695515"/>
              <a:gd name="connsiteX9" fmla="*/ 4102329 w 4106520"/>
              <a:gd name="connsiteY9" fmla="*/ 10662081 h 10695515"/>
              <a:gd name="connsiteX10" fmla="*/ 4068802 w 4106520"/>
              <a:gd name="connsiteY10" fmla="*/ 10695514 h 10695515"/>
              <a:gd name="connsiteX11" fmla="*/ 4051295 w 4106520"/>
              <a:gd name="connsiteY11" fmla="*/ 10695514 h 10695515"/>
              <a:gd name="connsiteX12" fmla="*/ 4051295 w 4106520"/>
              <a:gd name="connsiteY12" fmla="*/ 10695515 h 10695515"/>
              <a:gd name="connsiteX13" fmla="*/ 46547 w 4106520"/>
              <a:gd name="connsiteY13" fmla="*/ 10695515 h 10695515"/>
              <a:gd name="connsiteX14" fmla="*/ 9074 w 4106520"/>
              <a:gd name="connsiteY14" fmla="*/ 10659953 h 10695515"/>
              <a:gd name="connsiteX15" fmla="*/ 9074 w 4106520"/>
              <a:gd name="connsiteY15" fmla="*/ 8213677 h 10695515"/>
              <a:gd name="connsiteX16" fmla="*/ 9074 w 4106520"/>
              <a:gd name="connsiteY16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9074 w 4106520"/>
              <a:gd name="connsiteY2" fmla="*/ 7082840 h 10695515"/>
              <a:gd name="connsiteX3" fmla="*/ 463 w 4106520"/>
              <a:gd name="connsiteY3" fmla="*/ 40543 h 10695515"/>
              <a:gd name="connsiteX4" fmla="*/ 25706 w 4106520"/>
              <a:gd name="connsiteY4" fmla="*/ 4670 h 10695515"/>
              <a:gd name="connsiteX5" fmla="*/ 46561 w 4106520"/>
              <a:gd name="connsiteY5" fmla="*/ 37 h 10695515"/>
              <a:gd name="connsiteX6" fmla="*/ 4068803 w 4106520"/>
              <a:gd name="connsiteY6" fmla="*/ 0 h 10695515"/>
              <a:gd name="connsiteX7" fmla="*/ 4102330 w 4106520"/>
              <a:gd name="connsiteY7" fmla="*/ 33528 h 10695515"/>
              <a:gd name="connsiteX8" fmla="*/ 4102329 w 4106520"/>
              <a:gd name="connsiteY8" fmla="*/ 10662081 h 10695515"/>
              <a:gd name="connsiteX9" fmla="*/ 4068802 w 4106520"/>
              <a:gd name="connsiteY9" fmla="*/ 10695514 h 10695515"/>
              <a:gd name="connsiteX10" fmla="*/ 4051295 w 4106520"/>
              <a:gd name="connsiteY10" fmla="*/ 10695514 h 10695515"/>
              <a:gd name="connsiteX11" fmla="*/ 4051295 w 4106520"/>
              <a:gd name="connsiteY11" fmla="*/ 10695515 h 10695515"/>
              <a:gd name="connsiteX12" fmla="*/ 46547 w 4106520"/>
              <a:gd name="connsiteY12" fmla="*/ 10695515 h 10695515"/>
              <a:gd name="connsiteX13" fmla="*/ 9074 w 4106520"/>
              <a:gd name="connsiteY13" fmla="*/ 10659953 h 10695515"/>
              <a:gd name="connsiteX14" fmla="*/ 9074 w 4106520"/>
              <a:gd name="connsiteY14" fmla="*/ 8213677 h 10695515"/>
              <a:gd name="connsiteX15" fmla="*/ 9074 w 4106520"/>
              <a:gd name="connsiteY15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082840 h 10695515"/>
              <a:gd name="connsiteX2" fmla="*/ 463 w 4106520"/>
              <a:gd name="connsiteY2" fmla="*/ 40543 h 10695515"/>
              <a:gd name="connsiteX3" fmla="*/ 25706 w 4106520"/>
              <a:gd name="connsiteY3" fmla="*/ 4670 h 10695515"/>
              <a:gd name="connsiteX4" fmla="*/ 46561 w 4106520"/>
              <a:gd name="connsiteY4" fmla="*/ 37 h 10695515"/>
              <a:gd name="connsiteX5" fmla="*/ 4068803 w 4106520"/>
              <a:gd name="connsiteY5" fmla="*/ 0 h 10695515"/>
              <a:gd name="connsiteX6" fmla="*/ 4102330 w 4106520"/>
              <a:gd name="connsiteY6" fmla="*/ 33528 h 10695515"/>
              <a:gd name="connsiteX7" fmla="*/ 4102329 w 4106520"/>
              <a:gd name="connsiteY7" fmla="*/ 10662081 h 10695515"/>
              <a:gd name="connsiteX8" fmla="*/ 4068802 w 4106520"/>
              <a:gd name="connsiteY8" fmla="*/ 10695514 h 10695515"/>
              <a:gd name="connsiteX9" fmla="*/ 4051295 w 4106520"/>
              <a:gd name="connsiteY9" fmla="*/ 10695514 h 10695515"/>
              <a:gd name="connsiteX10" fmla="*/ 4051295 w 4106520"/>
              <a:gd name="connsiteY10" fmla="*/ 10695515 h 10695515"/>
              <a:gd name="connsiteX11" fmla="*/ 46547 w 4106520"/>
              <a:gd name="connsiteY11" fmla="*/ 10695515 h 10695515"/>
              <a:gd name="connsiteX12" fmla="*/ 9074 w 4106520"/>
              <a:gd name="connsiteY12" fmla="*/ 10659953 h 10695515"/>
              <a:gd name="connsiteX13" fmla="*/ 9074 w 4106520"/>
              <a:gd name="connsiteY13" fmla="*/ 8213677 h 10695515"/>
              <a:gd name="connsiteX14" fmla="*/ 9074 w 4106520"/>
              <a:gd name="connsiteY14" fmla="*/ 8117697 h 10695515"/>
              <a:gd name="connsiteX0" fmla="*/ 9096 w 4106542"/>
              <a:gd name="connsiteY0" fmla="*/ 8117697 h 10695515"/>
              <a:gd name="connsiteX1" fmla="*/ 485 w 4106542"/>
              <a:gd name="connsiteY1" fmla="*/ 40543 h 10695515"/>
              <a:gd name="connsiteX2" fmla="*/ 25728 w 4106542"/>
              <a:gd name="connsiteY2" fmla="*/ 4670 h 10695515"/>
              <a:gd name="connsiteX3" fmla="*/ 46583 w 4106542"/>
              <a:gd name="connsiteY3" fmla="*/ 37 h 10695515"/>
              <a:gd name="connsiteX4" fmla="*/ 4068825 w 4106542"/>
              <a:gd name="connsiteY4" fmla="*/ 0 h 10695515"/>
              <a:gd name="connsiteX5" fmla="*/ 4102352 w 4106542"/>
              <a:gd name="connsiteY5" fmla="*/ 33528 h 10695515"/>
              <a:gd name="connsiteX6" fmla="*/ 4102351 w 4106542"/>
              <a:gd name="connsiteY6" fmla="*/ 10662081 h 10695515"/>
              <a:gd name="connsiteX7" fmla="*/ 4068824 w 4106542"/>
              <a:gd name="connsiteY7" fmla="*/ 10695514 h 10695515"/>
              <a:gd name="connsiteX8" fmla="*/ 4051317 w 4106542"/>
              <a:gd name="connsiteY8" fmla="*/ 10695514 h 10695515"/>
              <a:gd name="connsiteX9" fmla="*/ 4051317 w 4106542"/>
              <a:gd name="connsiteY9" fmla="*/ 10695515 h 10695515"/>
              <a:gd name="connsiteX10" fmla="*/ 46569 w 4106542"/>
              <a:gd name="connsiteY10" fmla="*/ 10695515 h 10695515"/>
              <a:gd name="connsiteX11" fmla="*/ 9096 w 4106542"/>
              <a:gd name="connsiteY11" fmla="*/ 10659953 h 10695515"/>
              <a:gd name="connsiteX12" fmla="*/ 9096 w 4106542"/>
              <a:gd name="connsiteY12" fmla="*/ 8213677 h 10695515"/>
              <a:gd name="connsiteX13" fmla="*/ 9096 w 4106542"/>
              <a:gd name="connsiteY13" fmla="*/ 8117697 h 10695515"/>
              <a:gd name="connsiteX0" fmla="*/ 8611 w 4106057"/>
              <a:gd name="connsiteY0" fmla="*/ 8213677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  <a:gd name="connsiteX12" fmla="*/ 8611 w 4106057"/>
              <a:gd name="connsiteY12" fmla="*/ 8213677 h 10695515"/>
              <a:gd name="connsiteX0" fmla="*/ 8611 w 4106057"/>
              <a:gd name="connsiteY0" fmla="*/ 10659953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06057" h="10695515">
                <a:moveTo>
                  <a:pt x="8611" y="10659953"/>
                </a:moveTo>
                <a:cubicBezTo>
                  <a:pt x="5741" y="7120150"/>
                  <a:pt x="2870" y="3580346"/>
                  <a:pt x="0" y="40543"/>
                </a:cubicBezTo>
                <a:cubicBezTo>
                  <a:pt x="8414" y="19945"/>
                  <a:pt x="10728" y="16628"/>
                  <a:pt x="25243" y="4670"/>
                </a:cubicBezTo>
                <a:lnTo>
                  <a:pt x="46098" y="37"/>
                </a:lnTo>
                <a:lnTo>
                  <a:pt x="4068340" y="0"/>
                </a:lnTo>
                <a:cubicBezTo>
                  <a:pt x="4086837" y="52"/>
                  <a:pt x="4101820" y="15032"/>
                  <a:pt x="4101867" y="33528"/>
                </a:cubicBezTo>
                <a:cubicBezTo>
                  <a:pt x="4107455" y="1810541"/>
                  <a:pt x="4107454" y="8885083"/>
                  <a:pt x="4101866" y="10662081"/>
                </a:cubicBezTo>
                <a:cubicBezTo>
                  <a:pt x="4101761" y="10680541"/>
                  <a:pt x="4086798" y="10695466"/>
                  <a:pt x="4068339" y="10695514"/>
                </a:cubicBezTo>
                <a:lnTo>
                  <a:pt x="4050832" y="10695514"/>
                </a:lnTo>
                <a:lnTo>
                  <a:pt x="4050832" y="10695515"/>
                </a:lnTo>
                <a:lnTo>
                  <a:pt x="46084" y="10695515"/>
                </a:lnTo>
                <a:cubicBezTo>
                  <a:pt x="25394" y="10695403"/>
                  <a:pt x="8665" y="10679532"/>
                  <a:pt x="8611" y="10659953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A32F7-8A4D-1AAB-AE86-4F4C00A46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930" y="651681"/>
            <a:ext cx="7430139" cy="5015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B20AC9-8776-A00A-04F3-66BB4A40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527" y="4681971"/>
            <a:ext cx="8448517" cy="13496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dirty="0"/>
              <a:t>ACE Components</a:t>
            </a:r>
          </a:p>
        </p:txBody>
      </p:sp>
    </p:spTree>
    <p:extLst>
      <p:ext uri="{BB962C8B-B14F-4D97-AF65-F5344CB8AC3E}">
        <p14:creationId xmlns:p14="http://schemas.microsoft.com/office/powerpoint/2010/main" val="2048613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341B9C2-0FBF-4B4B-A902-1AFFD384E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64B8B12-D0EE-4D08-87CA-9A20AD6DF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155491"/>
            <a:ext cx="12192000" cy="1702509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D0092-3D64-2731-E889-384BB62ED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831306"/>
            <a:ext cx="9753600" cy="10645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Current Advances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342DC-88E3-6790-D658-F0D573B5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590" y="578137"/>
            <a:ext cx="7478819" cy="42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02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6139-B275-81C6-EE67-09BBB7AD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Gemini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68A2B-FFFB-A345-18DF-7F4D5F45E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a score of 90.0%, Gemini Ultra is the first model to outperform human experts on MMLU (massive multitask language understanding), which uses a combination of 57 subjects such as math, physics, history, law, medicine and ethics for testing both world knowledge and problem-solving abilities.</a:t>
            </a:r>
          </a:p>
          <a:p>
            <a:endParaRPr lang="en-US" dirty="0"/>
          </a:p>
          <a:p>
            <a:r>
              <a:rPr lang="en-US" dirty="0"/>
              <a:t>Sophisticated Reasoning</a:t>
            </a:r>
          </a:p>
          <a:p>
            <a:r>
              <a:rPr lang="en-US" dirty="0"/>
              <a:t>Understanding text, images, audio and more</a:t>
            </a:r>
          </a:p>
          <a:p>
            <a:r>
              <a:rPr lang="en-US" dirty="0"/>
              <a:t>Advanced coding in Python, Java, C++ and Go</a:t>
            </a:r>
          </a:p>
          <a:p>
            <a:r>
              <a:rPr lang="en-US" dirty="0"/>
              <a:t>Better scalability and efficiency</a:t>
            </a:r>
          </a:p>
        </p:txBody>
      </p:sp>
    </p:spTree>
    <p:extLst>
      <p:ext uri="{BB962C8B-B14F-4D97-AF65-F5344CB8AC3E}">
        <p14:creationId xmlns:p14="http://schemas.microsoft.com/office/powerpoint/2010/main" val="1310024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9B91-5FE0-7C31-D10E-CF32817C6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2CB9-3674-F1EE-C68A-747642F4E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field of theoretical AI research that attempts to create software with human-like intelligence and the ability to self-teach</a:t>
            </a:r>
          </a:p>
          <a:p>
            <a:endParaRPr lang="en-US" dirty="0"/>
          </a:p>
          <a:p>
            <a:r>
              <a:rPr lang="en-US" dirty="0"/>
              <a:t>Symbolic approach assumes that computer systems can develop AGI by representing human thoughts with expanding logic networks</a:t>
            </a:r>
          </a:p>
          <a:p>
            <a:endParaRPr lang="en-US" dirty="0"/>
          </a:p>
          <a:p>
            <a:r>
              <a:rPr lang="en-US" dirty="0"/>
              <a:t>Connectionist (or emergentist) approach focuses on replicating the human brain structure with neural-network architecture</a:t>
            </a:r>
          </a:p>
          <a:p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Making connections that changes domains</a:t>
            </a:r>
          </a:p>
          <a:p>
            <a:pPr lvl="1"/>
            <a:r>
              <a:rPr lang="en-US" dirty="0"/>
              <a:t>Emotional intelligence</a:t>
            </a:r>
          </a:p>
          <a:p>
            <a:pPr lvl="1"/>
            <a:r>
              <a:rPr lang="en-US" dirty="0"/>
              <a:t>Sensory perception</a:t>
            </a:r>
          </a:p>
        </p:txBody>
      </p:sp>
    </p:spTree>
    <p:extLst>
      <p:ext uri="{BB962C8B-B14F-4D97-AF65-F5344CB8AC3E}">
        <p14:creationId xmlns:p14="http://schemas.microsoft.com/office/powerpoint/2010/main" val="494774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247" y="434720"/>
            <a:ext cx="110470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The</a:t>
            </a:r>
            <a:r>
              <a:rPr sz="3200" spc="-315" dirty="0"/>
              <a:t> </a:t>
            </a:r>
            <a:r>
              <a:rPr sz="3200" spc="65" dirty="0"/>
              <a:t>race</a:t>
            </a:r>
            <a:r>
              <a:rPr sz="3200" spc="-315" dirty="0"/>
              <a:t> </a:t>
            </a:r>
            <a:r>
              <a:rPr sz="3200" spc="140" dirty="0"/>
              <a:t>to</a:t>
            </a:r>
            <a:r>
              <a:rPr sz="3200" spc="-320" dirty="0"/>
              <a:t> </a:t>
            </a:r>
            <a:r>
              <a:rPr sz="3200" spc="125" dirty="0"/>
              <a:t>release</a:t>
            </a:r>
            <a:r>
              <a:rPr sz="3200" spc="-310" dirty="0"/>
              <a:t> </a:t>
            </a:r>
            <a:r>
              <a:rPr sz="3200" spc="80" dirty="0"/>
              <a:t>LLMs</a:t>
            </a:r>
            <a:r>
              <a:rPr sz="3200" spc="-315" dirty="0"/>
              <a:t> </a:t>
            </a:r>
            <a:r>
              <a:rPr sz="3200" dirty="0"/>
              <a:t>–</a:t>
            </a:r>
            <a:r>
              <a:rPr sz="3200" spc="-310" dirty="0"/>
              <a:t> </a:t>
            </a:r>
            <a:r>
              <a:rPr sz="3200" spc="315" dirty="0"/>
              <a:t>AI</a:t>
            </a:r>
            <a:r>
              <a:rPr sz="3200" spc="-310" dirty="0"/>
              <a:t> </a:t>
            </a:r>
            <a:r>
              <a:rPr sz="3200" dirty="0"/>
              <a:t>has</a:t>
            </a:r>
            <a:r>
              <a:rPr sz="3200" spc="-315" dirty="0"/>
              <a:t> </a:t>
            </a:r>
            <a:r>
              <a:rPr sz="3200" spc="50" dirty="0"/>
              <a:t>never</a:t>
            </a:r>
            <a:r>
              <a:rPr sz="3200" spc="-335" dirty="0"/>
              <a:t> </a:t>
            </a:r>
            <a:r>
              <a:rPr sz="3200" spc="-10" dirty="0"/>
              <a:t>changed</a:t>
            </a:r>
            <a:r>
              <a:rPr sz="3200" spc="-310" dirty="0"/>
              <a:t> </a:t>
            </a:r>
            <a:r>
              <a:rPr sz="3200" spc="-45" dirty="0"/>
              <a:t>so</a:t>
            </a:r>
            <a:r>
              <a:rPr sz="3200" spc="-320" dirty="0"/>
              <a:t> </a:t>
            </a:r>
            <a:r>
              <a:rPr sz="3200" spc="165" dirty="0"/>
              <a:t>fast</a:t>
            </a:r>
            <a:endParaRPr sz="3200" dirty="0"/>
          </a:p>
        </p:txBody>
      </p:sp>
      <p:sp>
        <p:nvSpPr>
          <p:cNvPr id="4" name="object 4"/>
          <p:cNvSpPr/>
          <p:nvPr/>
        </p:nvSpPr>
        <p:spPr>
          <a:xfrm>
            <a:off x="5155691" y="3930396"/>
            <a:ext cx="6443345" cy="76200"/>
          </a:xfrm>
          <a:custGeom>
            <a:avLst/>
            <a:gdLst/>
            <a:ahLst/>
            <a:cxnLst/>
            <a:rect l="l" t="t" r="r" b="b"/>
            <a:pathLst>
              <a:path w="6443345" h="76200">
                <a:moveTo>
                  <a:pt x="6367145" y="0"/>
                </a:moveTo>
                <a:lnTo>
                  <a:pt x="6367145" y="76199"/>
                </a:lnTo>
                <a:lnTo>
                  <a:pt x="6430645" y="44449"/>
                </a:lnTo>
                <a:lnTo>
                  <a:pt x="6379845" y="44449"/>
                </a:lnTo>
                <a:lnTo>
                  <a:pt x="6379845" y="31749"/>
                </a:lnTo>
                <a:lnTo>
                  <a:pt x="6430645" y="31749"/>
                </a:lnTo>
                <a:lnTo>
                  <a:pt x="6367145" y="0"/>
                </a:lnTo>
                <a:close/>
              </a:path>
              <a:path w="6443345" h="76200">
                <a:moveTo>
                  <a:pt x="636714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6367145" y="44449"/>
                </a:lnTo>
                <a:lnTo>
                  <a:pt x="6367145" y="31749"/>
                </a:lnTo>
                <a:close/>
              </a:path>
              <a:path w="6443345" h="76200">
                <a:moveTo>
                  <a:pt x="6430645" y="31749"/>
                </a:moveTo>
                <a:lnTo>
                  <a:pt x="6379845" y="31749"/>
                </a:lnTo>
                <a:lnTo>
                  <a:pt x="6379845" y="44449"/>
                </a:lnTo>
                <a:lnTo>
                  <a:pt x="6430645" y="44449"/>
                </a:lnTo>
                <a:lnTo>
                  <a:pt x="6443345" y="38099"/>
                </a:lnTo>
                <a:lnTo>
                  <a:pt x="6430645" y="31749"/>
                </a:lnTo>
                <a:close/>
              </a:path>
            </a:pathLst>
          </a:custGeom>
          <a:solidFill>
            <a:srgbClr val="5413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21173" y="3221482"/>
            <a:ext cx="62611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Microsoft Sans Serif"/>
                <a:cs typeface="Microsoft Sans Serif"/>
              </a:rPr>
              <a:t>OpenAI: ChatGPT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00418" y="4357242"/>
            <a:ext cx="53784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Microsoft Sans Serif"/>
                <a:cs typeface="Microsoft Sans Serif"/>
              </a:rPr>
              <a:t>Google: </a:t>
            </a:r>
            <a:r>
              <a:rPr sz="1100" spc="-20" dirty="0">
                <a:latin typeface="Microsoft Sans Serif"/>
                <a:cs typeface="Microsoft Sans Serif"/>
              </a:rPr>
              <a:t>Bard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06310" y="3183458"/>
            <a:ext cx="67183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icrosoft Sans Serif"/>
                <a:cs typeface="Microsoft Sans Serif"/>
              </a:rPr>
              <a:t>MS</a:t>
            </a:r>
            <a:r>
              <a:rPr sz="1100" spc="-6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event:</a:t>
            </a:r>
            <a:endParaRPr sz="1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Microsoft Sans Serif"/>
                <a:cs typeface="Microsoft Sans Serif"/>
              </a:rPr>
              <a:t>New </a:t>
            </a:r>
            <a:r>
              <a:rPr sz="1100" spc="-20" dirty="0">
                <a:latin typeface="Microsoft Sans Serif"/>
                <a:cs typeface="Microsoft Sans Serif"/>
              </a:rPr>
              <a:t>Bing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82078" y="4860163"/>
            <a:ext cx="902969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Microsoft Sans Serif"/>
                <a:cs typeface="Microsoft Sans Serif"/>
              </a:rPr>
              <a:t>Google</a:t>
            </a:r>
            <a:r>
              <a:rPr sz="1100" spc="114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event </a:t>
            </a:r>
            <a:r>
              <a:rPr sz="1100" dirty="0">
                <a:latin typeface="Microsoft Sans Serif"/>
                <a:cs typeface="Microsoft Sans Serif"/>
              </a:rPr>
              <a:t>in</a:t>
            </a:r>
            <a:r>
              <a:rPr sz="1100" spc="-2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Paris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44561" y="2642362"/>
            <a:ext cx="94996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icrosoft Sans Serif"/>
                <a:cs typeface="Microsoft Sans Serif"/>
              </a:rPr>
              <a:t>Google</a:t>
            </a:r>
            <a:r>
              <a:rPr sz="1100" spc="114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shares </a:t>
            </a:r>
            <a:r>
              <a:rPr sz="1100" dirty="0">
                <a:latin typeface="Microsoft Sans Serif"/>
                <a:cs typeface="Microsoft Sans Serif"/>
              </a:rPr>
              <a:t>fall</a:t>
            </a:r>
            <a:r>
              <a:rPr sz="1100" spc="4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by</a:t>
            </a:r>
            <a:r>
              <a:rPr sz="1100" spc="3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8%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71738" y="4357242"/>
            <a:ext cx="56515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Microsoft Sans Serif"/>
                <a:cs typeface="Microsoft Sans Serif"/>
              </a:rPr>
              <a:t>OpenAI: </a:t>
            </a:r>
            <a:r>
              <a:rPr sz="1100" spc="-20" dirty="0">
                <a:latin typeface="Microsoft Sans Serif"/>
                <a:cs typeface="Microsoft Sans Serif"/>
              </a:rPr>
              <a:t>GPT4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30367" y="3811523"/>
            <a:ext cx="4136390" cy="284480"/>
          </a:xfrm>
          <a:custGeom>
            <a:avLst/>
            <a:gdLst/>
            <a:ahLst/>
            <a:cxnLst/>
            <a:rect l="l" t="t" r="r" b="b"/>
            <a:pathLst>
              <a:path w="4136390" h="284479">
                <a:moveTo>
                  <a:pt x="0" y="0"/>
                </a:moveTo>
                <a:lnTo>
                  <a:pt x="0" y="284480"/>
                </a:lnTo>
              </a:path>
              <a:path w="4136390" h="284479">
                <a:moveTo>
                  <a:pt x="1033272" y="0"/>
                </a:moveTo>
                <a:lnTo>
                  <a:pt x="1033272" y="284480"/>
                </a:lnTo>
              </a:path>
              <a:path w="4136390" h="284479">
                <a:moveTo>
                  <a:pt x="2068067" y="0"/>
                </a:moveTo>
                <a:lnTo>
                  <a:pt x="2068067" y="284480"/>
                </a:lnTo>
              </a:path>
              <a:path w="4136390" h="284479">
                <a:moveTo>
                  <a:pt x="3101340" y="0"/>
                </a:moveTo>
                <a:lnTo>
                  <a:pt x="3101340" y="284480"/>
                </a:lnTo>
              </a:path>
              <a:path w="4136390" h="284479">
                <a:moveTo>
                  <a:pt x="4136136" y="0"/>
                </a:moveTo>
                <a:lnTo>
                  <a:pt x="4136136" y="284480"/>
                </a:lnTo>
              </a:path>
            </a:pathLst>
          </a:custGeom>
          <a:ln w="6350">
            <a:solidFill>
              <a:srgbClr val="5413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85079" y="4046931"/>
            <a:ext cx="27622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25" dirty="0">
                <a:solidFill>
                  <a:srgbClr val="6F2F9F"/>
                </a:solidFill>
                <a:latin typeface="Microsoft Sans Serif"/>
                <a:cs typeface="Microsoft Sans Serif"/>
              </a:rPr>
              <a:t>Dec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07684" y="4046931"/>
            <a:ext cx="25146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25" dirty="0">
                <a:solidFill>
                  <a:srgbClr val="6F2F9F"/>
                </a:solidFill>
                <a:latin typeface="Microsoft Sans Serif"/>
                <a:cs typeface="Microsoft Sans Serif"/>
              </a:rPr>
              <a:t>Jan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41591" y="4046931"/>
            <a:ext cx="26733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25" dirty="0">
                <a:solidFill>
                  <a:srgbClr val="6F2F9F"/>
                </a:solidFill>
                <a:latin typeface="Microsoft Sans Serif"/>
                <a:cs typeface="Microsoft Sans Serif"/>
              </a:rPr>
              <a:t>Feb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58733" y="4046931"/>
            <a:ext cx="27432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25" dirty="0">
                <a:solidFill>
                  <a:srgbClr val="6F2F9F"/>
                </a:solidFill>
                <a:latin typeface="Microsoft Sans Serif"/>
                <a:cs typeface="Microsoft Sans Serif"/>
              </a:rPr>
              <a:t>Mar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92514" y="4046931"/>
            <a:ext cx="25463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5" dirty="0">
                <a:solidFill>
                  <a:srgbClr val="6F2F9F"/>
                </a:solidFill>
                <a:latin typeface="Microsoft Sans Serif"/>
                <a:cs typeface="Microsoft Sans Serif"/>
              </a:rPr>
              <a:t>Apr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28278" y="3183458"/>
            <a:ext cx="62357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icrosoft Sans Serif"/>
                <a:cs typeface="Microsoft Sans Serif"/>
              </a:rPr>
              <a:t>FLI</a:t>
            </a:r>
            <a:r>
              <a:rPr sz="1100" spc="-5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Open</a:t>
            </a:r>
            <a:endParaRPr sz="1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100" spc="50" dirty="0">
                <a:latin typeface="Microsoft Sans Serif"/>
                <a:cs typeface="Microsoft Sans Serif"/>
              </a:rPr>
              <a:t>Letter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391400" y="3128772"/>
            <a:ext cx="2973705" cy="1742439"/>
            <a:chOff x="7391400" y="3128772"/>
            <a:chExt cx="2973705" cy="1742439"/>
          </a:xfrm>
        </p:grpSpPr>
        <p:sp>
          <p:nvSpPr>
            <p:cNvPr id="19" name="object 19"/>
            <p:cNvSpPr/>
            <p:nvPr/>
          </p:nvSpPr>
          <p:spPr>
            <a:xfrm>
              <a:off x="7391400" y="3128771"/>
              <a:ext cx="1972310" cy="1742439"/>
            </a:xfrm>
            <a:custGeom>
              <a:avLst/>
              <a:gdLst/>
              <a:ahLst/>
              <a:cxnLst/>
              <a:rect l="l" t="t" r="r" b="b"/>
              <a:pathLst>
                <a:path w="1972309" h="1742439">
                  <a:moveTo>
                    <a:pt x="76200" y="1100963"/>
                  </a:moveTo>
                  <a:lnTo>
                    <a:pt x="44450" y="1100963"/>
                  </a:lnTo>
                  <a:lnTo>
                    <a:pt x="44450" y="705612"/>
                  </a:lnTo>
                  <a:lnTo>
                    <a:pt x="31750" y="705612"/>
                  </a:lnTo>
                  <a:lnTo>
                    <a:pt x="31750" y="1100963"/>
                  </a:lnTo>
                  <a:lnTo>
                    <a:pt x="0" y="1100963"/>
                  </a:lnTo>
                  <a:lnTo>
                    <a:pt x="38100" y="1177163"/>
                  </a:lnTo>
                  <a:lnTo>
                    <a:pt x="69850" y="1113663"/>
                  </a:lnTo>
                  <a:lnTo>
                    <a:pt x="76200" y="1100963"/>
                  </a:lnTo>
                  <a:close/>
                </a:path>
                <a:path w="1972309" h="1742439">
                  <a:moveTo>
                    <a:pt x="120396" y="608076"/>
                  </a:moveTo>
                  <a:lnTo>
                    <a:pt x="114046" y="595376"/>
                  </a:lnTo>
                  <a:lnTo>
                    <a:pt x="82296" y="531876"/>
                  </a:lnTo>
                  <a:lnTo>
                    <a:pt x="44196" y="608076"/>
                  </a:lnTo>
                  <a:lnTo>
                    <a:pt x="75946" y="608076"/>
                  </a:lnTo>
                  <a:lnTo>
                    <a:pt x="75946" y="895985"/>
                  </a:lnTo>
                  <a:lnTo>
                    <a:pt x="88646" y="895985"/>
                  </a:lnTo>
                  <a:lnTo>
                    <a:pt x="88646" y="608076"/>
                  </a:lnTo>
                  <a:lnTo>
                    <a:pt x="120396" y="608076"/>
                  </a:lnTo>
                  <a:close/>
                </a:path>
                <a:path w="1972309" h="1742439">
                  <a:moveTo>
                    <a:pt x="167640" y="1665986"/>
                  </a:moveTo>
                  <a:lnTo>
                    <a:pt x="135890" y="1665986"/>
                  </a:lnTo>
                  <a:lnTo>
                    <a:pt x="135890" y="714756"/>
                  </a:lnTo>
                  <a:lnTo>
                    <a:pt x="123190" y="714756"/>
                  </a:lnTo>
                  <a:lnTo>
                    <a:pt x="123190" y="1665986"/>
                  </a:lnTo>
                  <a:lnTo>
                    <a:pt x="91440" y="1665986"/>
                  </a:lnTo>
                  <a:lnTo>
                    <a:pt x="129540" y="1742186"/>
                  </a:lnTo>
                  <a:lnTo>
                    <a:pt x="161290" y="1678686"/>
                  </a:lnTo>
                  <a:lnTo>
                    <a:pt x="167640" y="1665986"/>
                  </a:lnTo>
                  <a:close/>
                </a:path>
                <a:path w="1972309" h="1742439">
                  <a:moveTo>
                    <a:pt x="208788" y="76200"/>
                  </a:moveTo>
                  <a:lnTo>
                    <a:pt x="202438" y="63500"/>
                  </a:lnTo>
                  <a:lnTo>
                    <a:pt x="170688" y="0"/>
                  </a:lnTo>
                  <a:lnTo>
                    <a:pt x="132588" y="76200"/>
                  </a:lnTo>
                  <a:lnTo>
                    <a:pt x="164338" y="76200"/>
                  </a:lnTo>
                  <a:lnTo>
                    <a:pt x="164338" y="894842"/>
                  </a:lnTo>
                  <a:lnTo>
                    <a:pt x="177038" y="894842"/>
                  </a:lnTo>
                  <a:lnTo>
                    <a:pt x="177038" y="76200"/>
                  </a:lnTo>
                  <a:lnTo>
                    <a:pt x="208788" y="76200"/>
                  </a:lnTo>
                  <a:close/>
                </a:path>
                <a:path w="1972309" h="1742439">
                  <a:moveTo>
                    <a:pt x="1505839" y="1130935"/>
                  </a:moveTo>
                  <a:lnTo>
                    <a:pt x="1474114" y="1129563"/>
                  </a:lnTo>
                  <a:lnTo>
                    <a:pt x="1492123" y="710438"/>
                  </a:lnTo>
                  <a:lnTo>
                    <a:pt x="1479423" y="709930"/>
                  </a:lnTo>
                  <a:lnTo>
                    <a:pt x="1461427" y="1129017"/>
                  </a:lnTo>
                  <a:lnTo>
                    <a:pt x="1429766" y="1127633"/>
                  </a:lnTo>
                  <a:lnTo>
                    <a:pt x="1464564" y="1205357"/>
                  </a:lnTo>
                  <a:lnTo>
                    <a:pt x="1499565" y="1142238"/>
                  </a:lnTo>
                  <a:lnTo>
                    <a:pt x="1505839" y="1130935"/>
                  </a:lnTo>
                  <a:close/>
                </a:path>
                <a:path w="1972309" h="1742439">
                  <a:moveTo>
                    <a:pt x="1972056" y="608076"/>
                  </a:moveTo>
                  <a:lnTo>
                    <a:pt x="1965706" y="595376"/>
                  </a:lnTo>
                  <a:lnTo>
                    <a:pt x="1933956" y="531876"/>
                  </a:lnTo>
                  <a:lnTo>
                    <a:pt x="1895856" y="608076"/>
                  </a:lnTo>
                  <a:lnTo>
                    <a:pt x="1927606" y="608076"/>
                  </a:lnTo>
                  <a:lnTo>
                    <a:pt x="1927606" y="895985"/>
                  </a:lnTo>
                  <a:lnTo>
                    <a:pt x="1940306" y="895985"/>
                  </a:lnTo>
                  <a:lnTo>
                    <a:pt x="1940306" y="608076"/>
                  </a:lnTo>
                  <a:lnTo>
                    <a:pt x="1972056" y="608076"/>
                  </a:lnTo>
                  <a:close/>
                </a:path>
              </a:pathLst>
            </a:custGeom>
            <a:solidFill>
              <a:srgbClr val="5413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361676" y="3811523"/>
              <a:ext cx="0" cy="284480"/>
            </a:xfrm>
            <a:custGeom>
              <a:avLst/>
              <a:gdLst/>
              <a:ahLst/>
              <a:cxnLst/>
              <a:rect l="l" t="t" r="r" b="b"/>
              <a:pathLst>
                <a:path h="284479">
                  <a:moveTo>
                    <a:pt x="0" y="0"/>
                  </a:moveTo>
                  <a:lnTo>
                    <a:pt x="0" y="284480"/>
                  </a:lnTo>
                </a:path>
              </a:pathLst>
            </a:custGeom>
            <a:ln w="6350">
              <a:solidFill>
                <a:srgbClr val="5413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164826" y="4046931"/>
            <a:ext cx="29273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25" dirty="0">
                <a:solidFill>
                  <a:srgbClr val="6F2F9F"/>
                </a:solidFill>
                <a:latin typeface="Microsoft Sans Serif"/>
                <a:cs typeface="Microsoft Sans Serif"/>
              </a:rPr>
              <a:t>May</a:t>
            </a:r>
            <a:endParaRPr sz="1050">
              <a:latin typeface="Microsoft Sans Serif"/>
              <a:cs typeface="Microsoft Sans Serif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132832" y="3643884"/>
            <a:ext cx="6226175" cy="455295"/>
            <a:chOff x="5132832" y="3643884"/>
            <a:chExt cx="6226175" cy="455295"/>
          </a:xfrm>
        </p:grpSpPr>
        <p:sp>
          <p:nvSpPr>
            <p:cNvPr id="23" name="object 23"/>
            <p:cNvSpPr/>
            <p:nvPr/>
          </p:nvSpPr>
          <p:spPr>
            <a:xfrm>
              <a:off x="5132832" y="3643884"/>
              <a:ext cx="5257800" cy="381000"/>
            </a:xfrm>
            <a:custGeom>
              <a:avLst/>
              <a:gdLst/>
              <a:ahLst/>
              <a:cxnLst/>
              <a:rect l="l" t="t" r="r" b="b"/>
              <a:pathLst>
                <a:path w="5257800" h="381000">
                  <a:moveTo>
                    <a:pt x="76200" y="92964"/>
                  </a:moveTo>
                  <a:lnTo>
                    <a:pt x="69850" y="80264"/>
                  </a:lnTo>
                  <a:lnTo>
                    <a:pt x="38100" y="16764"/>
                  </a:lnTo>
                  <a:lnTo>
                    <a:pt x="0" y="92964"/>
                  </a:lnTo>
                  <a:lnTo>
                    <a:pt x="31750" y="92964"/>
                  </a:lnTo>
                  <a:lnTo>
                    <a:pt x="31750" y="380873"/>
                  </a:lnTo>
                  <a:lnTo>
                    <a:pt x="44450" y="380873"/>
                  </a:lnTo>
                  <a:lnTo>
                    <a:pt x="44450" y="92964"/>
                  </a:lnTo>
                  <a:lnTo>
                    <a:pt x="76200" y="92964"/>
                  </a:lnTo>
                  <a:close/>
                </a:path>
                <a:path w="5257800" h="381000">
                  <a:moveTo>
                    <a:pt x="5257800" y="76200"/>
                  </a:moveTo>
                  <a:lnTo>
                    <a:pt x="5251450" y="63500"/>
                  </a:lnTo>
                  <a:lnTo>
                    <a:pt x="5219700" y="0"/>
                  </a:lnTo>
                  <a:lnTo>
                    <a:pt x="5181600" y="76200"/>
                  </a:lnTo>
                  <a:lnTo>
                    <a:pt x="5213350" y="76200"/>
                  </a:lnTo>
                  <a:lnTo>
                    <a:pt x="5213350" y="379603"/>
                  </a:lnTo>
                  <a:lnTo>
                    <a:pt x="5226050" y="379603"/>
                  </a:lnTo>
                  <a:lnTo>
                    <a:pt x="5226050" y="76200"/>
                  </a:lnTo>
                  <a:lnTo>
                    <a:pt x="5257800" y="76200"/>
                  </a:lnTo>
                  <a:close/>
                </a:path>
              </a:pathLst>
            </a:custGeom>
            <a:solidFill>
              <a:srgbClr val="5413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352532" y="3811524"/>
              <a:ext cx="1003300" cy="284480"/>
            </a:xfrm>
            <a:custGeom>
              <a:avLst/>
              <a:gdLst/>
              <a:ahLst/>
              <a:cxnLst/>
              <a:rect l="l" t="t" r="r" b="b"/>
              <a:pathLst>
                <a:path w="1003300" h="284479">
                  <a:moveTo>
                    <a:pt x="0" y="0"/>
                  </a:moveTo>
                  <a:lnTo>
                    <a:pt x="0" y="284480"/>
                  </a:lnTo>
                </a:path>
                <a:path w="1003300" h="284479">
                  <a:moveTo>
                    <a:pt x="1002792" y="0"/>
                  </a:moveTo>
                  <a:lnTo>
                    <a:pt x="1002792" y="284480"/>
                  </a:lnTo>
                </a:path>
              </a:pathLst>
            </a:custGeom>
            <a:ln w="6350">
              <a:solidFill>
                <a:srgbClr val="5413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721342" y="2960877"/>
            <a:ext cx="944244" cy="528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5052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Microsoft Sans Serif"/>
                <a:cs typeface="Microsoft Sans Serif"/>
              </a:rPr>
              <a:t>Geoffrey </a:t>
            </a:r>
            <a:r>
              <a:rPr sz="1100" spc="40" dirty="0">
                <a:latin typeface="Microsoft Sans Serif"/>
                <a:cs typeface="Microsoft Sans Serif"/>
              </a:rPr>
              <a:t>Hinton</a:t>
            </a:r>
            <a:endParaRPr sz="1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Microsoft Sans Serif"/>
                <a:cs typeface="Microsoft Sans Serif"/>
              </a:rPr>
              <a:t>leaves</a:t>
            </a:r>
            <a:r>
              <a:rPr sz="1100" spc="-2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Google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111865" y="4046931"/>
            <a:ext cx="33147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20" dirty="0">
                <a:solidFill>
                  <a:srgbClr val="6F2F9F"/>
                </a:solidFill>
                <a:latin typeface="Microsoft Sans Serif"/>
                <a:cs typeface="Microsoft Sans Serif"/>
              </a:rPr>
              <a:t>June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605643" y="3838955"/>
            <a:ext cx="76200" cy="495300"/>
          </a:xfrm>
          <a:custGeom>
            <a:avLst/>
            <a:gdLst/>
            <a:ahLst/>
            <a:cxnLst/>
            <a:rect l="l" t="t" r="r" b="b"/>
            <a:pathLst>
              <a:path w="76200" h="495300">
                <a:moveTo>
                  <a:pt x="31824" y="418993"/>
                </a:moveTo>
                <a:lnTo>
                  <a:pt x="0" y="419100"/>
                </a:lnTo>
                <a:lnTo>
                  <a:pt x="38480" y="495173"/>
                </a:lnTo>
                <a:lnTo>
                  <a:pt x="69861" y="431673"/>
                </a:lnTo>
                <a:lnTo>
                  <a:pt x="31876" y="431673"/>
                </a:lnTo>
                <a:lnTo>
                  <a:pt x="31824" y="418993"/>
                </a:lnTo>
                <a:close/>
              </a:path>
              <a:path w="76200" h="495300">
                <a:moveTo>
                  <a:pt x="44524" y="418951"/>
                </a:moveTo>
                <a:lnTo>
                  <a:pt x="31824" y="418993"/>
                </a:lnTo>
                <a:lnTo>
                  <a:pt x="31876" y="431673"/>
                </a:lnTo>
                <a:lnTo>
                  <a:pt x="44576" y="431673"/>
                </a:lnTo>
                <a:lnTo>
                  <a:pt x="44524" y="418951"/>
                </a:lnTo>
                <a:close/>
              </a:path>
              <a:path w="76200" h="495300">
                <a:moveTo>
                  <a:pt x="76200" y="418846"/>
                </a:moveTo>
                <a:lnTo>
                  <a:pt x="44524" y="418951"/>
                </a:lnTo>
                <a:lnTo>
                  <a:pt x="44576" y="431673"/>
                </a:lnTo>
                <a:lnTo>
                  <a:pt x="69861" y="431673"/>
                </a:lnTo>
                <a:lnTo>
                  <a:pt x="76200" y="418846"/>
                </a:lnTo>
                <a:close/>
              </a:path>
              <a:path w="76200" h="495300">
                <a:moveTo>
                  <a:pt x="42799" y="0"/>
                </a:moveTo>
                <a:lnTo>
                  <a:pt x="30099" y="0"/>
                </a:lnTo>
                <a:lnTo>
                  <a:pt x="31824" y="418993"/>
                </a:lnTo>
                <a:lnTo>
                  <a:pt x="44524" y="418951"/>
                </a:lnTo>
                <a:lnTo>
                  <a:pt x="42799" y="0"/>
                </a:lnTo>
                <a:close/>
              </a:path>
            </a:pathLst>
          </a:custGeom>
          <a:solidFill>
            <a:srgbClr val="5413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347706" y="4357242"/>
            <a:ext cx="75501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Microsoft Sans Serif"/>
                <a:cs typeface="Microsoft Sans Serif"/>
              </a:rPr>
              <a:t>1</a:t>
            </a:r>
            <a:r>
              <a:rPr sz="1050" baseline="27777" dirty="0">
                <a:latin typeface="Microsoft Sans Serif"/>
                <a:cs typeface="Microsoft Sans Serif"/>
              </a:rPr>
              <a:t>st</a:t>
            </a:r>
            <a:r>
              <a:rPr sz="1050" spc="157" baseline="27777" dirty="0">
                <a:latin typeface="Microsoft Sans Serif"/>
                <a:cs typeface="Microsoft Sans Serif"/>
              </a:rPr>
              <a:t> </a:t>
            </a:r>
            <a:r>
              <a:rPr sz="1100" spc="50" dirty="0">
                <a:latin typeface="Microsoft Sans Serif"/>
                <a:cs typeface="Microsoft Sans Serif"/>
              </a:rPr>
              <a:t>vote</a:t>
            </a:r>
            <a:r>
              <a:rPr sz="1100" spc="-20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on </a:t>
            </a:r>
            <a:r>
              <a:rPr sz="1100" spc="-10" dirty="0">
                <a:latin typeface="Microsoft Sans Serif"/>
                <a:cs typeface="Microsoft Sans Serif"/>
              </a:rPr>
              <a:t>EU</a:t>
            </a:r>
            <a:r>
              <a:rPr sz="1100" spc="-5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AI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spc="40" dirty="0">
                <a:latin typeface="Microsoft Sans Serif"/>
                <a:cs typeface="Microsoft Sans Serif"/>
              </a:rPr>
              <a:t>Act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994135" y="3660647"/>
            <a:ext cx="76200" cy="364490"/>
          </a:xfrm>
          <a:custGeom>
            <a:avLst/>
            <a:gdLst/>
            <a:ahLst/>
            <a:cxnLst/>
            <a:rect l="l" t="t" r="r" b="b"/>
            <a:pathLst>
              <a:path w="76200" h="364489">
                <a:moveTo>
                  <a:pt x="44450" y="63500"/>
                </a:moveTo>
                <a:lnTo>
                  <a:pt x="31750" y="63500"/>
                </a:lnTo>
                <a:lnTo>
                  <a:pt x="31750" y="364108"/>
                </a:lnTo>
                <a:lnTo>
                  <a:pt x="44450" y="364108"/>
                </a:lnTo>
                <a:lnTo>
                  <a:pt x="44450" y="63500"/>
                </a:lnTo>
                <a:close/>
              </a:path>
              <a:path w="76200" h="36448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6448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5413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846054" y="3183458"/>
            <a:ext cx="103505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Microsoft Sans Serif"/>
                <a:cs typeface="Microsoft Sans Serif"/>
              </a:rPr>
              <a:t>Sam</a:t>
            </a:r>
            <a:r>
              <a:rPr sz="1100" spc="-55" dirty="0">
                <a:latin typeface="Microsoft Sans Serif"/>
                <a:cs typeface="Microsoft Sans Serif"/>
              </a:rPr>
              <a:t> </a:t>
            </a:r>
            <a:r>
              <a:rPr sz="1100" spc="45" dirty="0">
                <a:latin typeface="Microsoft Sans Serif"/>
                <a:cs typeface="Microsoft Sans Serif"/>
              </a:rPr>
              <a:t>Altman</a:t>
            </a:r>
            <a:endParaRPr sz="1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Microsoft Sans Serif"/>
                <a:cs typeface="Microsoft Sans Serif"/>
              </a:rPr>
              <a:t>Senate</a:t>
            </a:r>
            <a:r>
              <a:rPr sz="1100" spc="30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Hearing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55676" y="1117090"/>
            <a:ext cx="3953510" cy="5681980"/>
            <a:chOff x="455676" y="1117090"/>
            <a:chExt cx="3953510" cy="5681980"/>
          </a:xfrm>
        </p:grpSpPr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676" y="1117090"/>
              <a:ext cx="3953255" cy="568147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102" y="2909617"/>
              <a:ext cx="1196240" cy="81770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559559" y="4699000"/>
              <a:ext cx="1212850" cy="401320"/>
            </a:xfrm>
            <a:custGeom>
              <a:avLst/>
              <a:gdLst/>
              <a:ahLst/>
              <a:cxnLst/>
              <a:rect l="l" t="t" r="r" b="b"/>
              <a:pathLst>
                <a:path w="1212850" h="401320">
                  <a:moveTo>
                    <a:pt x="33909" y="0"/>
                  </a:moveTo>
                  <a:lnTo>
                    <a:pt x="0" y="156463"/>
                  </a:lnTo>
                  <a:lnTo>
                    <a:pt x="76200" y="172974"/>
                  </a:lnTo>
                  <a:lnTo>
                    <a:pt x="84462" y="174351"/>
                  </a:lnTo>
                  <a:lnTo>
                    <a:pt x="92297" y="174847"/>
                  </a:lnTo>
                  <a:lnTo>
                    <a:pt x="99702" y="174438"/>
                  </a:lnTo>
                  <a:lnTo>
                    <a:pt x="134747" y="154686"/>
                  </a:lnTo>
                  <a:lnTo>
                    <a:pt x="138716" y="146685"/>
                  </a:lnTo>
                  <a:lnTo>
                    <a:pt x="85471" y="146685"/>
                  </a:lnTo>
                  <a:lnTo>
                    <a:pt x="77597" y="144906"/>
                  </a:lnTo>
                  <a:lnTo>
                    <a:pt x="39751" y="136779"/>
                  </a:lnTo>
                  <a:lnTo>
                    <a:pt x="48514" y="96774"/>
                  </a:lnTo>
                  <a:lnTo>
                    <a:pt x="118075" y="96774"/>
                  </a:lnTo>
                  <a:lnTo>
                    <a:pt x="112522" y="93852"/>
                  </a:lnTo>
                  <a:lnTo>
                    <a:pt x="144668" y="79375"/>
                  </a:lnTo>
                  <a:lnTo>
                    <a:pt x="96647" y="79375"/>
                  </a:lnTo>
                  <a:lnTo>
                    <a:pt x="54228" y="70231"/>
                  </a:lnTo>
                  <a:lnTo>
                    <a:pt x="61976" y="34417"/>
                  </a:lnTo>
                  <a:lnTo>
                    <a:pt x="142658" y="34417"/>
                  </a:lnTo>
                  <a:lnTo>
                    <a:pt x="141732" y="33147"/>
                  </a:lnTo>
                  <a:lnTo>
                    <a:pt x="108331" y="16129"/>
                  </a:lnTo>
                  <a:lnTo>
                    <a:pt x="33909" y="0"/>
                  </a:lnTo>
                  <a:close/>
                </a:path>
                <a:path w="1212850" h="401320">
                  <a:moveTo>
                    <a:pt x="118075" y="96774"/>
                  </a:moveTo>
                  <a:lnTo>
                    <a:pt x="48514" y="96774"/>
                  </a:lnTo>
                  <a:lnTo>
                    <a:pt x="86233" y="104901"/>
                  </a:lnTo>
                  <a:lnTo>
                    <a:pt x="94107" y="106680"/>
                  </a:lnTo>
                  <a:lnTo>
                    <a:pt x="99695" y="109981"/>
                  </a:lnTo>
                  <a:lnTo>
                    <a:pt x="102870" y="114935"/>
                  </a:lnTo>
                  <a:lnTo>
                    <a:pt x="106172" y="119761"/>
                  </a:lnTo>
                  <a:lnTo>
                    <a:pt x="107188" y="124841"/>
                  </a:lnTo>
                  <a:lnTo>
                    <a:pt x="106045" y="130048"/>
                  </a:lnTo>
                  <a:lnTo>
                    <a:pt x="104775" y="136017"/>
                  </a:lnTo>
                  <a:lnTo>
                    <a:pt x="101600" y="140462"/>
                  </a:lnTo>
                  <a:lnTo>
                    <a:pt x="96773" y="143256"/>
                  </a:lnTo>
                  <a:lnTo>
                    <a:pt x="91821" y="146050"/>
                  </a:lnTo>
                  <a:lnTo>
                    <a:pt x="85471" y="146685"/>
                  </a:lnTo>
                  <a:lnTo>
                    <a:pt x="138716" y="146685"/>
                  </a:lnTo>
                  <a:lnTo>
                    <a:pt x="140334" y="138937"/>
                  </a:lnTo>
                  <a:lnTo>
                    <a:pt x="141164" y="132415"/>
                  </a:lnTo>
                  <a:lnTo>
                    <a:pt x="140779" y="125999"/>
                  </a:lnTo>
                  <a:lnTo>
                    <a:pt x="120304" y="97946"/>
                  </a:lnTo>
                  <a:lnTo>
                    <a:pt x="118075" y="96774"/>
                  </a:lnTo>
                  <a:close/>
                </a:path>
                <a:path w="1212850" h="401320">
                  <a:moveTo>
                    <a:pt x="142658" y="34417"/>
                  </a:moveTo>
                  <a:lnTo>
                    <a:pt x="61976" y="34417"/>
                  </a:lnTo>
                  <a:lnTo>
                    <a:pt x="96901" y="42037"/>
                  </a:lnTo>
                  <a:lnTo>
                    <a:pt x="104266" y="43561"/>
                  </a:lnTo>
                  <a:lnTo>
                    <a:pt x="109347" y="46355"/>
                  </a:lnTo>
                  <a:lnTo>
                    <a:pt x="111759" y="50292"/>
                  </a:lnTo>
                  <a:lnTo>
                    <a:pt x="114300" y="54101"/>
                  </a:lnTo>
                  <a:lnTo>
                    <a:pt x="114934" y="58674"/>
                  </a:lnTo>
                  <a:lnTo>
                    <a:pt x="113791" y="63881"/>
                  </a:lnTo>
                  <a:lnTo>
                    <a:pt x="112776" y="68706"/>
                  </a:lnTo>
                  <a:lnTo>
                    <a:pt x="110363" y="72643"/>
                  </a:lnTo>
                  <a:lnTo>
                    <a:pt x="102489" y="78739"/>
                  </a:lnTo>
                  <a:lnTo>
                    <a:pt x="96647" y="79375"/>
                  </a:lnTo>
                  <a:lnTo>
                    <a:pt x="144668" y="79375"/>
                  </a:lnTo>
                  <a:lnTo>
                    <a:pt x="148082" y="74041"/>
                  </a:lnTo>
                  <a:lnTo>
                    <a:pt x="149859" y="66293"/>
                  </a:lnTo>
                  <a:lnTo>
                    <a:pt x="151257" y="59562"/>
                  </a:lnTo>
                  <a:lnTo>
                    <a:pt x="150876" y="52705"/>
                  </a:lnTo>
                  <a:lnTo>
                    <a:pt x="148463" y="45974"/>
                  </a:lnTo>
                  <a:lnTo>
                    <a:pt x="146177" y="39243"/>
                  </a:lnTo>
                  <a:lnTo>
                    <a:pt x="142658" y="34417"/>
                  </a:lnTo>
                  <a:close/>
                </a:path>
                <a:path w="1212850" h="401320">
                  <a:moveTo>
                    <a:pt x="200025" y="26669"/>
                  </a:moveTo>
                  <a:lnTo>
                    <a:pt x="178942" y="48768"/>
                  </a:lnTo>
                  <a:lnTo>
                    <a:pt x="179959" y="53975"/>
                  </a:lnTo>
                  <a:lnTo>
                    <a:pt x="183388" y="58547"/>
                  </a:lnTo>
                  <a:lnTo>
                    <a:pt x="186944" y="63118"/>
                  </a:lnTo>
                  <a:lnTo>
                    <a:pt x="191515" y="66039"/>
                  </a:lnTo>
                  <a:lnTo>
                    <a:pt x="203327" y="68580"/>
                  </a:lnTo>
                  <a:lnTo>
                    <a:pt x="208788" y="67818"/>
                  </a:lnTo>
                  <a:lnTo>
                    <a:pt x="224409" y="46227"/>
                  </a:lnTo>
                  <a:lnTo>
                    <a:pt x="223265" y="41148"/>
                  </a:lnTo>
                  <a:lnTo>
                    <a:pt x="219837" y="36702"/>
                  </a:lnTo>
                  <a:lnTo>
                    <a:pt x="216534" y="32131"/>
                  </a:lnTo>
                  <a:lnTo>
                    <a:pt x="211835" y="29337"/>
                  </a:lnTo>
                  <a:lnTo>
                    <a:pt x="205866" y="27939"/>
                  </a:lnTo>
                  <a:lnTo>
                    <a:pt x="200025" y="26669"/>
                  </a:lnTo>
                  <a:close/>
                </a:path>
                <a:path w="1212850" h="401320">
                  <a:moveTo>
                    <a:pt x="177800" y="76454"/>
                  </a:moveTo>
                  <a:lnTo>
                    <a:pt x="153289" y="189611"/>
                  </a:lnTo>
                  <a:lnTo>
                    <a:pt x="186690" y="196976"/>
                  </a:lnTo>
                  <a:lnTo>
                    <a:pt x="211328" y="83693"/>
                  </a:lnTo>
                  <a:lnTo>
                    <a:pt x="177800" y="76454"/>
                  </a:lnTo>
                  <a:close/>
                </a:path>
                <a:path w="1212850" h="401320">
                  <a:moveTo>
                    <a:pt x="338606" y="125602"/>
                  </a:moveTo>
                  <a:lnTo>
                    <a:pt x="284607" y="125602"/>
                  </a:lnTo>
                  <a:lnTo>
                    <a:pt x="290576" y="126873"/>
                  </a:lnTo>
                  <a:lnTo>
                    <a:pt x="296291" y="128016"/>
                  </a:lnTo>
                  <a:lnTo>
                    <a:pt x="300482" y="130682"/>
                  </a:lnTo>
                  <a:lnTo>
                    <a:pt x="303403" y="134747"/>
                  </a:lnTo>
                  <a:lnTo>
                    <a:pt x="306197" y="138811"/>
                  </a:lnTo>
                  <a:lnTo>
                    <a:pt x="306959" y="144525"/>
                  </a:lnTo>
                  <a:lnTo>
                    <a:pt x="305308" y="151764"/>
                  </a:lnTo>
                  <a:lnTo>
                    <a:pt x="290576" y="219456"/>
                  </a:lnTo>
                  <a:lnTo>
                    <a:pt x="324103" y="226822"/>
                  </a:lnTo>
                  <a:lnTo>
                    <a:pt x="339725" y="154812"/>
                  </a:lnTo>
                  <a:lnTo>
                    <a:pt x="341629" y="146304"/>
                  </a:lnTo>
                  <a:lnTo>
                    <a:pt x="341629" y="138430"/>
                  </a:lnTo>
                  <a:lnTo>
                    <a:pt x="339854" y="130682"/>
                  </a:lnTo>
                  <a:lnTo>
                    <a:pt x="338606" y="125602"/>
                  </a:lnTo>
                  <a:close/>
                </a:path>
                <a:path w="1212850" h="401320">
                  <a:moveTo>
                    <a:pt x="240410" y="90043"/>
                  </a:moveTo>
                  <a:lnTo>
                    <a:pt x="215772" y="203200"/>
                  </a:lnTo>
                  <a:lnTo>
                    <a:pt x="249301" y="210566"/>
                  </a:lnTo>
                  <a:lnTo>
                    <a:pt x="265303" y="136779"/>
                  </a:lnTo>
                  <a:lnTo>
                    <a:pt x="268478" y="132587"/>
                  </a:lnTo>
                  <a:lnTo>
                    <a:pt x="273812" y="129539"/>
                  </a:lnTo>
                  <a:lnTo>
                    <a:pt x="279019" y="126492"/>
                  </a:lnTo>
                  <a:lnTo>
                    <a:pt x="284607" y="125602"/>
                  </a:lnTo>
                  <a:lnTo>
                    <a:pt x="338606" y="125602"/>
                  </a:lnTo>
                  <a:lnTo>
                    <a:pt x="338201" y="123951"/>
                  </a:lnTo>
                  <a:lnTo>
                    <a:pt x="335586" y="119125"/>
                  </a:lnTo>
                  <a:lnTo>
                    <a:pt x="267970" y="119125"/>
                  </a:lnTo>
                  <a:lnTo>
                    <a:pt x="272796" y="97027"/>
                  </a:lnTo>
                  <a:lnTo>
                    <a:pt x="240410" y="90043"/>
                  </a:lnTo>
                  <a:close/>
                </a:path>
                <a:path w="1212850" h="401320">
                  <a:moveTo>
                    <a:pt x="301878" y="100964"/>
                  </a:moveTo>
                  <a:lnTo>
                    <a:pt x="294004" y="101600"/>
                  </a:lnTo>
                  <a:lnTo>
                    <a:pt x="286639" y="104648"/>
                  </a:lnTo>
                  <a:lnTo>
                    <a:pt x="279400" y="107568"/>
                  </a:lnTo>
                  <a:lnTo>
                    <a:pt x="273177" y="112394"/>
                  </a:lnTo>
                  <a:lnTo>
                    <a:pt x="267970" y="119125"/>
                  </a:lnTo>
                  <a:lnTo>
                    <a:pt x="335586" y="119125"/>
                  </a:lnTo>
                  <a:lnTo>
                    <a:pt x="310388" y="102869"/>
                  </a:lnTo>
                  <a:lnTo>
                    <a:pt x="301878" y="100964"/>
                  </a:lnTo>
                  <a:close/>
                </a:path>
                <a:path w="1212850" h="401320">
                  <a:moveTo>
                    <a:pt x="360426" y="242316"/>
                  </a:moveTo>
                  <a:lnTo>
                    <a:pt x="342138" y="260857"/>
                  </a:lnTo>
                  <a:lnTo>
                    <a:pt x="346964" y="266700"/>
                  </a:lnTo>
                  <a:lnTo>
                    <a:pt x="353059" y="272033"/>
                  </a:lnTo>
                  <a:lnTo>
                    <a:pt x="396353" y="288788"/>
                  </a:lnTo>
                  <a:lnTo>
                    <a:pt x="405272" y="289512"/>
                  </a:lnTo>
                  <a:lnTo>
                    <a:pt x="413740" y="289307"/>
                  </a:lnTo>
                  <a:lnTo>
                    <a:pt x="452856" y="268138"/>
                  </a:lnTo>
                  <a:lnTo>
                    <a:pt x="456424" y="262127"/>
                  </a:lnTo>
                  <a:lnTo>
                    <a:pt x="406209" y="262127"/>
                  </a:lnTo>
                  <a:lnTo>
                    <a:pt x="399732" y="262080"/>
                  </a:lnTo>
                  <a:lnTo>
                    <a:pt x="392684" y="260985"/>
                  </a:lnTo>
                  <a:lnTo>
                    <a:pt x="385317" y="259461"/>
                  </a:lnTo>
                  <a:lnTo>
                    <a:pt x="379095" y="257048"/>
                  </a:lnTo>
                  <a:lnTo>
                    <a:pt x="373760" y="253619"/>
                  </a:lnTo>
                  <a:lnTo>
                    <a:pt x="368427" y="250317"/>
                  </a:lnTo>
                  <a:lnTo>
                    <a:pt x="363982" y="246633"/>
                  </a:lnTo>
                  <a:lnTo>
                    <a:pt x="360426" y="242316"/>
                  </a:lnTo>
                  <a:close/>
                </a:path>
                <a:path w="1212850" h="401320">
                  <a:moveTo>
                    <a:pt x="467198" y="223519"/>
                  </a:moveTo>
                  <a:lnTo>
                    <a:pt x="434213" y="223519"/>
                  </a:lnTo>
                  <a:lnTo>
                    <a:pt x="430428" y="241300"/>
                  </a:lnTo>
                  <a:lnTo>
                    <a:pt x="428625" y="249300"/>
                  </a:lnTo>
                  <a:lnTo>
                    <a:pt x="424307" y="255650"/>
                  </a:lnTo>
                  <a:lnTo>
                    <a:pt x="417448" y="259080"/>
                  </a:lnTo>
                  <a:lnTo>
                    <a:pt x="412115" y="261127"/>
                  </a:lnTo>
                  <a:lnTo>
                    <a:pt x="406209" y="262127"/>
                  </a:lnTo>
                  <a:lnTo>
                    <a:pt x="456424" y="262127"/>
                  </a:lnTo>
                  <a:lnTo>
                    <a:pt x="456961" y="261223"/>
                  </a:lnTo>
                  <a:lnTo>
                    <a:pt x="460234" y="253331"/>
                  </a:lnTo>
                  <a:lnTo>
                    <a:pt x="462660" y="244475"/>
                  </a:lnTo>
                  <a:lnTo>
                    <a:pt x="467198" y="223519"/>
                  </a:lnTo>
                  <a:close/>
                </a:path>
                <a:path w="1212850" h="401320">
                  <a:moveTo>
                    <a:pt x="409321" y="124332"/>
                  </a:moveTo>
                  <a:lnTo>
                    <a:pt x="370585" y="142875"/>
                  </a:lnTo>
                  <a:lnTo>
                    <a:pt x="355266" y="181149"/>
                  </a:lnTo>
                  <a:lnTo>
                    <a:pt x="354838" y="189483"/>
                  </a:lnTo>
                  <a:lnTo>
                    <a:pt x="355457" y="197342"/>
                  </a:lnTo>
                  <a:lnTo>
                    <a:pt x="377571" y="233933"/>
                  </a:lnTo>
                  <a:lnTo>
                    <a:pt x="401066" y="241300"/>
                  </a:lnTo>
                  <a:lnTo>
                    <a:pt x="408940" y="240792"/>
                  </a:lnTo>
                  <a:lnTo>
                    <a:pt x="416052" y="237870"/>
                  </a:lnTo>
                  <a:lnTo>
                    <a:pt x="423164" y="234823"/>
                  </a:lnTo>
                  <a:lnTo>
                    <a:pt x="429259" y="230124"/>
                  </a:lnTo>
                  <a:lnTo>
                    <a:pt x="434213" y="223519"/>
                  </a:lnTo>
                  <a:lnTo>
                    <a:pt x="467198" y="223519"/>
                  </a:lnTo>
                  <a:lnTo>
                    <a:pt x="468655" y="216788"/>
                  </a:lnTo>
                  <a:lnTo>
                    <a:pt x="415925" y="216788"/>
                  </a:lnTo>
                  <a:lnTo>
                    <a:pt x="409828" y="215392"/>
                  </a:lnTo>
                  <a:lnTo>
                    <a:pt x="388620" y="189230"/>
                  </a:lnTo>
                  <a:lnTo>
                    <a:pt x="390652" y="179705"/>
                  </a:lnTo>
                  <a:lnTo>
                    <a:pt x="415290" y="153416"/>
                  </a:lnTo>
                  <a:lnTo>
                    <a:pt x="447285" y="153416"/>
                  </a:lnTo>
                  <a:lnTo>
                    <a:pt x="445897" y="148208"/>
                  </a:lnTo>
                  <a:lnTo>
                    <a:pt x="442214" y="141731"/>
                  </a:lnTo>
                  <a:lnTo>
                    <a:pt x="437134" y="136525"/>
                  </a:lnTo>
                  <a:lnTo>
                    <a:pt x="431927" y="131318"/>
                  </a:lnTo>
                  <a:lnTo>
                    <a:pt x="425196" y="127762"/>
                  </a:lnTo>
                  <a:lnTo>
                    <a:pt x="409321" y="124332"/>
                  </a:lnTo>
                  <a:close/>
                </a:path>
                <a:path w="1212850" h="401320">
                  <a:moveTo>
                    <a:pt x="447285" y="153416"/>
                  </a:moveTo>
                  <a:lnTo>
                    <a:pt x="415290" y="153416"/>
                  </a:lnTo>
                  <a:lnTo>
                    <a:pt x="422909" y="155067"/>
                  </a:lnTo>
                  <a:lnTo>
                    <a:pt x="429006" y="156463"/>
                  </a:lnTo>
                  <a:lnTo>
                    <a:pt x="434085" y="159385"/>
                  </a:lnTo>
                  <a:lnTo>
                    <a:pt x="442595" y="168910"/>
                  </a:lnTo>
                  <a:lnTo>
                    <a:pt x="443865" y="174751"/>
                  </a:lnTo>
                  <a:lnTo>
                    <a:pt x="438531" y="199136"/>
                  </a:lnTo>
                  <a:lnTo>
                    <a:pt x="437134" y="205994"/>
                  </a:lnTo>
                  <a:lnTo>
                    <a:pt x="433451" y="210819"/>
                  </a:lnTo>
                  <a:lnTo>
                    <a:pt x="427609" y="213487"/>
                  </a:lnTo>
                  <a:lnTo>
                    <a:pt x="421894" y="216026"/>
                  </a:lnTo>
                  <a:lnTo>
                    <a:pt x="415925" y="216788"/>
                  </a:lnTo>
                  <a:lnTo>
                    <a:pt x="468655" y="216788"/>
                  </a:lnTo>
                  <a:lnTo>
                    <a:pt x="481854" y="155829"/>
                  </a:lnTo>
                  <a:lnTo>
                    <a:pt x="447928" y="155829"/>
                  </a:lnTo>
                  <a:lnTo>
                    <a:pt x="447285" y="153416"/>
                  </a:lnTo>
                  <a:close/>
                </a:path>
                <a:path w="1212850" h="401320">
                  <a:moveTo>
                    <a:pt x="452247" y="136017"/>
                  </a:moveTo>
                  <a:lnTo>
                    <a:pt x="447928" y="155829"/>
                  </a:lnTo>
                  <a:lnTo>
                    <a:pt x="481854" y="155829"/>
                  </a:lnTo>
                  <a:lnTo>
                    <a:pt x="484632" y="143001"/>
                  </a:lnTo>
                  <a:lnTo>
                    <a:pt x="452247" y="136017"/>
                  </a:lnTo>
                  <a:close/>
                </a:path>
                <a:path w="1212850" h="401320">
                  <a:moveTo>
                    <a:pt x="662028" y="280162"/>
                  </a:moveTo>
                  <a:lnTo>
                    <a:pt x="627379" y="280162"/>
                  </a:lnTo>
                  <a:lnTo>
                    <a:pt x="635508" y="294386"/>
                  </a:lnTo>
                  <a:lnTo>
                    <a:pt x="675132" y="302894"/>
                  </a:lnTo>
                  <a:lnTo>
                    <a:pt x="662028" y="280162"/>
                  </a:lnTo>
                  <a:close/>
                </a:path>
                <a:path w="1212850" h="401320">
                  <a:moveTo>
                    <a:pt x="611378" y="118363"/>
                  </a:moveTo>
                  <a:lnTo>
                    <a:pt x="602996" y="118363"/>
                  </a:lnTo>
                  <a:lnTo>
                    <a:pt x="587629" y="122174"/>
                  </a:lnTo>
                  <a:lnTo>
                    <a:pt x="564670" y="154431"/>
                  </a:lnTo>
                  <a:lnTo>
                    <a:pt x="564606" y="161670"/>
                  </a:lnTo>
                  <a:lnTo>
                    <a:pt x="565912" y="167131"/>
                  </a:lnTo>
                  <a:lnTo>
                    <a:pt x="567435" y="173100"/>
                  </a:lnTo>
                  <a:lnTo>
                    <a:pt x="570357" y="180086"/>
                  </a:lnTo>
                  <a:lnTo>
                    <a:pt x="574675" y="188087"/>
                  </a:lnTo>
                  <a:lnTo>
                    <a:pt x="565338" y="191013"/>
                  </a:lnTo>
                  <a:lnTo>
                    <a:pt x="534673" y="219285"/>
                  </a:lnTo>
                  <a:lnTo>
                    <a:pt x="531812" y="232267"/>
                  </a:lnTo>
                  <a:lnTo>
                    <a:pt x="531849" y="238744"/>
                  </a:lnTo>
                  <a:lnTo>
                    <a:pt x="550926" y="271780"/>
                  </a:lnTo>
                  <a:lnTo>
                    <a:pt x="593597" y="286385"/>
                  </a:lnTo>
                  <a:lnTo>
                    <a:pt x="601853" y="285750"/>
                  </a:lnTo>
                  <a:lnTo>
                    <a:pt x="608091" y="285037"/>
                  </a:lnTo>
                  <a:lnTo>
                    <a:pt x="614426" y="283860"/>
                  </a:lnTo>
                  <a:lnTo>
                    <a:pt x="620855" y="282231"/>
                  </a:lnTo>
                  <a:lnTo>
                    <a:pt x="627379" y="280162"/>
                  </a:lnTo>
                  <a:lnTo>
                    <a:pt x="662028" y="280162"/>
                  </a:lnTo>
                  <a:lnTo>
                    <a:pt x="654050" y="266319"/>
                  </a:lnTo>
                  <a:lnTo>
                    <a:pt x="660654" y="261619"/>
                  </a:lnTo>
                  <a:lnTo>
                    <a:pt x="664508" y="258159"/>
                  </a:lnTo>
                  <a:lnTo>
                    <a:pt x="599582" y="258159"/>
                  </a:lnTo>
                  <a:lnTo>
                    <a:pt x="592710" y="257944"/>
                  </a:lnTo>
                  <a:lnTo>
                    <a:pt x="585851" y="256920"/>
                  </a:lnTo>
                  <a:lnTo>
                    <a:pt x="579754" y="255524"/>
                  </a:lnTo>
                  <a:lnTo>
                    <a:pt x="574802" y="252475"/>
                  </a:lnTo>
                  <a:lnTo>
                    <a:pt x="570991" y="247523"/>
                  </a:lnTo>
                  <a:lnTo>
                    <a:pt x="567054" y="242697"/>
                  </a:lnTo>
                  <a:lnTo>
                    <a:pt x="565912" y="236981"/>
                  </a:lnTo>
                  <a:lnTo>
                    <a:pt x="567309" y="230631"/>
                  </a:lnTo>
                  <a:lnTo>
                    <a:pt x="568197" y="226441"/>
                  </a:lnTo>
                  <a:lnTo>
                    <a:pt x="587121" y="210185"/>
                  </a:lnTo>
                  <a:lnTo>
                    <a:pt x="621896" y="210185"/>
                  </a:lnTo>
                  <a:lnTo>
                    <a:pt x="617601" y="202692"/>
                  </a:lnTo>
                  <a:lnTo>
                    <a:pt x="652272" y="184276"/>
                  </a:lnTo>
                  <a:lnTo>
                    <a:pt x="654212" y="181101"/>
                  </a:lnTo>
                  <a:lnTo>
                    <a:pt x="605154" y="181101"/>
                  </a:lnTo>
                  <a:lnTo>
                    <a:pt x="601472" y="174244"/>
                  </a:lnTo>
                  <a:lnTo>
                    <a:pt x="597027" y="158114"/>
                  </a:lnTo>
                  <a:lnTo>
                    <a:pt x="597662" y="155194"/>
                  </a:lnTo>
                  <a:lnTo>
                    <a:pt x="610489" y="143891"/>
                  </a:lnTo>
                  <a:lnTo>
                    <a:pt x="654955" y="143891"/>
                  </a:lnTo>
                  <a:lnTo>
                    <a:pt x="653796" y="141097"/>
                  </a:lnTo>
                  <a:lnTo>
                    <a:pt x="649351" y="135381"/>
                  </a:lnTo>
                  <a:lnTo>
                    <a:pt x="643128" y="130556"/>
                  </a:lnTo>
                  <a:lnTo>
                    <a:pt x="636904" y="125602"/>
                  </a:lnTo>
                  <a:lnTo>
                    <a:pt x="629412" y="122300"/>
                  </a:lnTo>
                  <a:lnTo>
                    <a:pt x="620395" y="120268"/>
                  </a:lnTo>
                  <a:lnTo>
                    <a:pt x="611378" y="118363"/>
                  </a:lnTo>
                  <a:close/>
                </a:path>
                <a:path w="1212850" h="401320">
                  <a:moveTo>
                    <a:pt x="621896" y="210185"/>
                  </a:moveTo>
                  <a:lnTo>
                    <a:pt x="587121" y="210185"/>
                  </a:lnTo>
                  <a:lnTo>
                    <a:pt x="613410" y="256158"/>
                  </a:lnTo>
                  <a:lnTo>
                    <a:pt x="606478" y="257563"/>
                  </a:lnTo>
                  <a:lnTo>
                    <a:pt x="599582" y="258159"/>
                  </a:lnTo>
                  <a:lnTo>
                    <a:pt x="664508" y="258159"/>
                  </a:lnTo>
                  <a:lnTo>
                    <a:pt x="666877" y="256031"/>
                  </a:lnTo>
                  <a:lnTo>
                    <a:pt x="672719" y="249427"/>
                  </a:lnTo>
                  <a:lnTo>
                    <a:pt x="676908" y="244282"/>
                  </a:lnTo>
                  <a:lnTo>
                    <a:pt x="678780" y="241681"/>
                  </a:lnTo>
                  <a:lnTo>
                    <a:pt x="639953" y="241681"/>
                  </a:lnTo>
                  <a:lnTo>
                    <a:pt x="621896" y="210185"/>
                  </a:lnTo>
                  <a:close/>
                </a:path>
                <a:path w="1212850" h="401320">
                  <a:moveTo>
                    <a:pt x="663194" y="211200"/>
                  </a:moveTo>
                  <a:lnTo>
                    <a:pt x="639953" y="241681"/>
                  </a:lnTo>
                  <a:lnTo>
                    <a:pt x="678780" y="241681"/>
                  </a:lnTo>
                  <a:lnTo>
                    <a:pt x="680894" y="238744"/>
                  </a:lnTo>
                  <a:lnTo>
                    <a:pt x="684666" y="232800"/>
                  </a:lnTo>
                  <a:lnTo>
                    <a:pt x="688213" y="226441"/>
                  </a:lnTo>
                  <a:lnTo>
                    <a:pt x="663194" y="211200"/>
                  </a:lnTo>
                  <a:close/>
                </a:path>
                <a:path w="1212850" h="401320">
                  <a:moveTo>
                    <a:pt x="654955" y="143891"/>
                  </a:moveTo>
                  <a:lnTo>
                    <a:pt x="610489" y="143891"/>
                  </a:lnTo>
                  <a:lnTo>
                    <a:pt x="619760" y="145923"/>
                  </a:lnTo>
                  <a:lnTo>
                    <a:pt x="623062" y="147955"/>
                  </a:lnTo>
                  <a:lnTo>
                    <a:pt x="624966" y="151256"/>
                  </a:lnTo>
                  <a:lnTo>
                    <a:pt x="626872" y="154431"/>
                  </a:lnTo>
                  <a:lnTo>
                    <a:pt x="627379" y="158242"/>
                  </a:lnTo>
                  <a:lnTo>
                    <a:pt x="605154" y="181101"/>
                  </a:lnTo>
                  <a:lnTo>
                    <a:pt x="654212" y="181101"/>
                  </a:lnTo>
                  <a:lnTo>
                    <a:pt x="656463" y="177419"/>
                  </a:lnTo>
                  <a:lnTo>
                    <a:pt x="658349" y="168910"/>
                  </a:lnTo>
                  <a:lnTo>
                    <a:pt x="659891" y="161670"/>
                  </a:lnTo>
                  <a:lnTo>
                    <a:pt x="659384" y="154431"/>
                  </a:lnTo>
                  <a:lnTo>
                    <a:pt x="656590" y="147827"/>
                  </a:lnTo>
                  <a:lnTo>
                    <a:pt x="654955" y="143891"/>
                  </a:lnTo>
                  <a:close/>
                </a:path>
                <a:path w="1212850" h="401320">
                  <a:moveTo>
                    <a:pt x="884023" y="313308"/>
                  </a:moveTo>
                  <a:lnTo>
                    <a:pt x="848867" y="313308"/>
                  </a:lnTo>
                  <a:lnTo>
                    <a:pt x="843279" y="339470"/>
                  </a:lnTo>
                  <a:lnTo>
                    <a:pt x="876808" y="346710"/>
                  </a:lnTo>
                  <a:lnTo>
                    <a:pt x="884023" y="313308"/>
                  </a:lnTo>
                  <a:close/>
                </a:path>
                <a:path w="1212850" h="401320">
                  <a:moveTo>
                    <a:pt x="823436" y="170513"/>
                  </a:moveTo>
                  <a:lnTo>
                    <a:pt x="784457" y="178433"/>
                  </a:lnTo>
                  <a:lnTo>
                    <a:pt x="754888" y="203962"/>
                  </a:lnTo>
                  <a:lnTo>
                    <a:pt x="739550" y="247552"/>
                  </a:lnTo>
                  <a:lnTo>
                    <a:pt x="738870" y="259064"/>
                  </a:lnTo>
                  <a:lnTo>
                    <a:pt x="739499" y="269980"/>
                  </a:lnTo>
                  <a:lnTo>
                    <a:pt x="754195" y="306488"/>
                  </a:lnTo>
                  <a:lnTo>
                    <a:pt x="794258" y="331088"/>
                  </a:lnTo>
                  <a:lnTo>
                    <a:pt x="810006" y="332628"/>
                  </a:lnTo>
                  <a:lnTo>
                    <a:pt x="817439" y="331856"/>
                  </a:lnTo>
                  <a:lnTo>
                    <a:pt x="848867" y="313308"/>
                  </a:lnTo>
                  <a:lnTo>
                    <a:pt x="884023" y="313308"/>
                  </a:lnTo>
                  <a:lnTo>
                    <a:pt x="885723" y="305435"/>
                  </a:lnTo>
                  <a:lnTo>
                    <a:pt x="816102" y="305435"/>
                  </a:lnTo>
                  <a:lnTo>
                    <a:pt x="809244" y="304038"/>
                  </a:lnTo>
                  <a:lnTo>
                    <a:pt x="778764" y="280924"/>
                  </a:lnTo>
                  <a:lnTo>
                    <a:pt x="775017" y="258714"/>
                  </a:lnTo>
                  <a:lnTo>
                    <a:pt x="775497" y="251180"/>
                  </a:lnTo>
                  <a:lnTo>
                    <a:pt x="794512" y="210312"/>
                  </a:lnTo>
                  <a:lnTo>
                    <a:pt x="825372" y="199898"/>
                  </a:lnTo>
                  <a:lnTo>
                    <a:pt x="887258" y="199898"/>
                  </a:lnTo>
                  <a:lnTo>
                    <a:pt x="881580" y="193734"/>
                  </a:lnTo>
                  <a:lnTo>
                    <a:pt x="840359" y="172719"/>
                  </a:lnTo>
                  <a:lnTo>
                    <a:pt x="831838" y="171217"/>
                  </a:lnTo>
                  <a:lnTo>
                    <a:pt x="823436" y="170513"/>
                  </a:lnTo>
                  <a:close/>
                </a:path>
                <a:path w="1212850" h="401320">
                  <a:moveTo>
                    <a:pt x="823087" y="247142"/>
                  </a:moveTo>
                  <a:lnTo>
                    <a:pt x="817117" y="274574"/>
                  </a:lnTo>
                  <a:lnTo>
                    <a:pt x="854329" y="282701"/>
                  </a:lnTo>
                  <a:lnTo>
                    <a:pt x="852551" y="288036"/>
                  </a:lnTo>
                  <a:lnTo>
                    <a:pt x="822706" y="305435"/>
                  </a:lnTo>
                  <a:lnTo>
                    <a:pt x="885723" y="305435"/>
                  </a:lnTo>
                  <a:lnTo>
                    <a:pt x="894969" y="262636"/>
                  </a:lnTo>
                  <a:lnTo>
                    <a:pt x="823087" y="247142"/>
                  </a:lnTo>
                  <a:close/>
                </a:path>
                <a:path w="1212850" h="401320">
                  <a:moveTo>
                    <a:pt x="887258" y="199898"/>
                  </a:moveTo>
                  <a:lnTo>
                    <a:pt x="825372" y="199898"/>
                  </a:lnTo>
                  <a:lnTo>
                    <a:pt x="842898" y="203707"/>
                  </a:lnTo>
                  <a:lnTo>
                    <a:pt x="850265" y="207010"/>
                  </a:lnTo>
                  <a:lnTo>
                    <a:pt x="872363" y="232282"/>
                  </a:lnTo>
                  <a:lnTo>
                    <a:pt x="898779" y="216916"/>
                  </a:lnTo>
                  <a:lnTo>
                    <a:pt x="893617" y="208299"/>
                  </a:lnTo>
                  <a:lnTo>
                    <a:pt x="887872" y="200564"/>
                  </a:lnTo>
                  <a:lnTo>
                    <a:pt x="887258" y="199898"/>
                  </a:lnTo>
                  <a:close/>
                </a:path>
                <a:path w="1212850" h="401320">
                  <a:moveTo>
                    <a:pt x="939419" y="196595"/>
                  </a:moveTo>
                  <a:lnTo>
                    <a:pt x="905510" y="352932"/>
                  </a:lnTo>
                  <a:lnTo>
                    <a:pt x="939927" y="360425"/>
                  </a:lnTo>
                  <a:lnTo>
                    <a:pt x="951484" y="307213"/>
                  </a:lnTo>
                  <a:lnTo>
                    <a:pt x="1036390" y="307213"/>
                  </a:lnTo>
                  <a:lnTo>
                    <a:pt x="1051165" y="288417"/>
                  </a:lnTo>
                  <a:lnTo>
                    <a:pt x="998601" y="288417"/>
                  </a:lnTo>
                  <a:lnTo>
                    <a:pt x="957453" y="279526"/>
                  </a:lnTo>
                  <a:lnTo>
                    <a:pt x="967866" y="231775"/>
                  </a:lnTo>
                  <a:lnTo>
                    <a:pt x="1046054" y="231775"/>
                  </a:lnTo>
                  <a:lnTo>
                    <a:pt x="1044715" y="230074"/>
                  </a:lnTo>
                  <a:lnTo>
                    <a:pt x="1010412" y="211962"/>
                  </a:lnTo>
                  <a:lnTo>
                    <a:pt x="939419" y="196595"/>
                  </a:lnTo>
                  <a:close/>
                </a:path>
                <a:path w="1212850" h="401320">
                  <a:moveTo>
                    <a:pt x="1036390" y="307213"/>
                  </a:moveTo>
                  <a:lnTo>
                    <a:pt x="951484" y="307213"/>
                  </a:lnTo>
                  <a:lnTo>
                    <a:pt x="988060" y="315213"/>
                  </a:lnTo>
                  <a:lnTo>
                    <a:pt x="996846" y="316642"/>
                  </a:lnTo>
                  <a:lnTo>
                    <a:pt x="1005109" y="317119"/>
                  </a:lnTo>
                  <a:lnTo>
                    <a:pt x="1012848" y="316642"/>
                  </a:lnTo>
                  <a:lnTo>
                    <a:pt x="1020064" y="315213"/>
                  </a:lnTo>
                  <a:lnTo>
                    <a:pt x="1026781" y="312904"/>
                  </a:lnTo>
                  <a:lnTo>
                    <a:pt x="1032843" y="309784"/>
                  </a:lnTo>
                  <a:lnTo>
                    <a:pt x="1036390" y="307213"/>
                  </a:lnTo>
                  <a:close/>
                </a:path>
                <a:path w="1212850" h="401320">
                  <a:moveTo>
                    <a:pt x="1046054" y="231775"/>
                  </a:moveTo>
                  <a:lnTo>
                    <a:pt x="967866" y="231775"/>
                  </a:lnTo>
                  <a:lnTo>
                    <a:pt x="1009015" y="240664"/>
                  </a:lnTo>
                  <a:lnTo>
                    <a:pt x="1014729" y="244220"/>
                  </a:lnTo>
                  <a:lnTo>
                    <a:pt x="1017778" y="249427"/>
                  </a:lnTo>
                  <a:lnTo>
                    <a:pt x="1020826" y="254762"/>
                  </a:lnTo>
                  <a:lnTo>
                    <a:pt x="1021588" y="260985"/>
                  </a:lnTo>
                  <a:lnTo>
                    <a:pt x="1018540" y="275208"/>
                  </a:lnTo>
                  <a:lnTo>
                    <a:pt x="1015238" y="280543"/>
                  </a:lnTo>
                  <a:lnTo>
                    <a:pt x="1005332" y="287655"/>
                  </a:lnTo>
                  <a:lnTo>
                    <a:pt x="998601" y="288417"/>
                  </a:lnTo>
                  <a:lnTo>
                    <a:pt x="1051165" y="288417"/>
                  </a:lnTo>
                  <a:lnTo>
                    <a:pt x="1053373" y="283025"/>
                  </a:lnTo>
                  <a:lnTo>
                    <a:pt x="1055370" y="275717"/>
                  </a:lnTo>
                  <a:lnTo>
                    <a:pt x="1056538" y="268239"/>
                  </a:lnTo>
                  <a:lnTo>
                    <a:pt x="1056809" y="260985"/>
                  </a:lnTo>
                  <a:lnTo>
                    <a:pt x="1056209" y="254142"/>
                  </a:lnTo>
                  <a:lnTo>
                    <a:pt x="1054735" y="247523"/>
                  </a:lnTo>
                  <a:lnTo>
                    <a:pt x="1052284" y="241262"/>
                  </a:lnTo>
                  <a:lnTo>
                    <a:pt x="1048940" y="235442"/>
                  </a:lnTo>
                  <a:lnTo>
                    <a:pt x="1046054" y="231775"/>
                  </a:lnTo>
                  <a:close/>
                </a:path>
                <a:path w="1212850" h="401320">
                  <a:moveTo>
                    <a:pt x="1078230" y="226694"/>
                  </a:moveTo>
                  <a:lnTo>
                    <a:pt x="1072007" y="255269"/>
                  </a:lnTo>
                  <a:lnTo>
                    <a:pt x="1122045" y="266192"/>
                  </a:lnTo>
                  <a:lnTo>
                    <a:pt x="1094359" y="393954"/>
                  </a:lnTo>
                  <a:lnTo>
                    <a:pt x="1128776" y="401319"/>
                  </a:lnTo>
                  <a:lnTo>
                    <a:pt x="1156462" y="273557"/>
                  </a:lnTo>
                  <a:lnTo>
                    <a:pt x="1208878" y="273557"/>
                  </a:lnTo>
                  <a:lnTo>
                    <a:pt x="1212723" y="255905"/>
                  </a:lnTo>
                  <a:lnTo>
                    <a:pt x="1078230" y="226694"/>
                  </a:lnTo>
                  <a:close/>
                </a:path>
                <a:path w="1212850" h="401320">
                  <a:moveTo>
                    <a:pt x="1208878" y="273557"/>
                  </a:moveTo>
                  <a:lnTo>
                    <a:pt x="1156462" y="273557"/>
                  </a:lnTo>
                  <a:lnTo>
                    <a:pt x="1206500" y="284480"/>
                  </a:lnTo>
                  <a:lnTo>
                    <a:pt x="1208878" y="2735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7043" y="4996434"/>
              <a:ext cx="230505" cy="1616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471630-34CD-450E-B333-E69794864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1D602E-9706-47F7-A6A5-BA10295C8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3630" y="4300355"/>
            <a:ext cx="9288370" cy="2557645"/>
          </a:xfrm>
          <a:custGeom>
            <a:avLst/>
            <a:gdLst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2625728 w 9288370"/>
              <a:gd name="connsiteY21" fmla="*/ 234941 h 1858154"/>
              <a:gd name="connsiteX22" fmla="*/ 8522890 w 9288370"/>
              <a:gd name="connsiteY22" fmla="*/ 234941 h 1858154"/>
              <a:gd name="connsiteX23" fmla="*/ 8522890 w 9288370"/>
              <a:gd name="connsiteY23" fmla="*/ 304639 h 1858154"/>
              <a:gd name="connsiteX24" fmla="*/ 8582666 w 9288370"/>
              <a:gd name="connsiteY24" fmla="*/ 291389 h 1858154"/>
              <a:gd name="connsiteX25" fmla="*/ 8917944 w 9288370"/>
              <a:gd name="connsiteY25" fmla="*/ 155189 h 1858154"/>
              <a:gd name="connsiteX26" fmla="*/ 9287321 w 9288370"/>
              <a:gd name="connsiteY26" fmla="*/ 245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2625728 w 9288370"/>
              <a:gd name="connsiteY20" fmla="*/ 879041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8582666 w 9288370"/>
              <a:gd name="connsiteY23" fmla="*/ 291389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522890 w 9288370"/>
              <a:gd name="connsiteY22" fmla="*/ 304639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8522890 w 9288370"/>
              <a:gd name="connsiteY21" fmla="*/ 234941 h 1858154"/>
              <a:gd name="connsiteX22" fmla="*/ 8081033 w 9288370"/>
              <a:gd name="connsiteY22" fmla="*/ 341461 h 1858154"/>
              <a:gd name="connsiteX23" fmla="*/ 7367558 w 9288370"/>
              <a:gd name="connsiteY23" fmla="*/ 414127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081033 w 9288370"/>
              <a:gd name="connsiteY22" fmla="*/ 413541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8522890 w 9288370"/>
              <a:gd name="connsiteY21" fmla="*/ 307021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8301962 w 9288370"/>
              <a:gd name="connsiteY22" fmla="*/ 118969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72080 h 1930234"/>
              <a:gd name="connsiteX1" fmla="*/ 9288370 w 9288370"/>
              <a:gd name="connsiteY1" fmla="*/ 1930234 h 1930234"/>
              <a:gd name="connsiteX2" fmla="*/ 0 w 9288370"/>
              <a:gd name="connsiteY2" fmla="*/ 1930234 h 1930234"/>
              <a:gd name="connsiteX3" fmla="*/ 55380 w 9288370"/>
              <a:gd name="connsiteY3" fmla="*/ 1906160 h 1930234"/>
              <a:gd name="connsiteX4" fmla="*/ 106098 w 9288370"/>
              <a:gd name="connsiteY4" fmla="*/ 1893063 h 1930234"/>
              <a:gd name="connsiteX5" fmla="*/ 370723 w 9288370"/>
              <a:gd name="connsiteY5" fmla="*/ 1818002 h 1930234"/>
              <a:gd name="connsiteX6" fmla="*/ 461604 w 9288370"/>
              <a:gd name="connsiteY6" fmla="*/ 1778123 h 1930234"/>
              <a:gd name="connsiteX7" fmla="*/ 671860 w 9288370"/>
              <a:gd name="connsiteY7" fmla="*/ 1768261 h 1930234"/>
              <a:gd name="connsiteX8" fmla="*/ 859506 w 9288370"/>
              <a:gd name="connsiteY8" fmla="*/ 1721763 h 1930234"/>
              <a:gd name="connsiteX9" fmla="*/ 1056432 w 9288370"/>
              <a:gd name="connsiteY9" fmla="*/ 1670975 h 1930234"/>
              <a:gd name="connsiteX10" fmla="*/ 1336276 w 9288370"/>
              <a:gd name="connsiteY10" fmla="*/ 1520932 h 1930234"/>
              <a:gd name="connsiteX11" fmla="*/ 1700002 w 9288370"/>
              <a:gd name="connsiteY11" fmla="*/ 1399105 h 1930234"/>
              <a:gd name="connsiteX12" fmla="*/ 1925247 w 9288370"/>
              <a:gd name="connsiteY12" fmla="*/ 1336552 h 1930234"/>
              <a:gd name="connsiteX13" fmla="*/ 2056727 w 9288370"/>
              <a:gd name="connsiteY13" fmla="*/ 1289456 h 1930234"/>
              <a:gd name="connsiteX14" fmla="*/ 2281913 w 9288370"/>
              <a:gd name="connsiteY14" fmla="*/ 1230476 h 1930234"/>
              <a:gd name="connsiteX15" fmla="*/ 2402058 w 9288370"/>
              <a:gd name="connsiteY15" fmla="*/ 1148357 h 1930234"/>
              <a:gd name="connsiteX16" fmla="*/ 2522221 w 9288370"/>
              <a:gd name="connsiteY16" fmla="*/ 1084102 h 1930234"/>
              <a:gd name="connsiteX17" fmla="*/ 2689698 w 9288370"/>
              <a:gd name="connsiteY17" fmla="*/ 1028172 h 1930234"/>
              <a:gd name="connsiteX18" fmla="*/ 3001703 w 9288370"/>
              <a:gd name="connsiteY18" fmla="*/ 964153 h 1930234"/>
              <a:gd name="connsiteX19" fmla="*/ 3045184 w 9288370"/>
              <a:gd name="connsiteY19" fmla="*/ 951121 h 1930234"/>
              <a:gd name="connsiteX20" fmla="*/ 4209051 w 9288370"/>
              <a:gd name="connsiteY20" fmla="*/ 816109 h 1930234"/>
              <a:gd name="connsiteX21" fmla="*/ 7197317 w 9288370"/>
              <a:gd name="connsiteY21" fmla="*/ 380664 h 1930234"/>
              <a:gd name="connsiteX22" fmla="*/ 7995116 w 9288370"/>
              <a:gd name="connsiteY22" fmla="*/ 303076 h 1930234"/>
              <a:gd name="connsiteX23" fmla="*/ 8361738 w 9288370"/>
              <a:gd name="connsiteY23" fmla="*/ 7528 h 1930234"/>
              <a:gd name="connsiteX24" fmla="*/ 8917944 w 9288370"/>
              <a:gd name="connsiteY24" fmla="*/ 227269 h 1930234"/>
              <a:gd name="connsiteX25" fmla="*/ 9287321 w 9288370"/>
              <a:gd name="connsiteY25" fmla="*/ 72325 h 1930234"/>
              <a:gd name="connsiteX26" fmla="*/ 9288370 w 9288370"/>
              <a:gd name="connsiteY26" fmla="*/ 72080 h 1930234"/>
              <a:gd name="connsiteX0" fmla="*/ 9288370 w 9288370"/>
              <a:gd name="connsiteY0" fmla="*/ 0 h 1858154"/>
              <a:gd name="connsiteX1" fmla="*/ 9288370 w 9288370"/>
              <a:gd name="connsiteY1" fmla="*/ 1858154 h 1858154"/>
              <a:gd name="connsiteX2" fmla="*/ 0 w 9288370"/>
              <a:gd name="connsiteY2" fmla="*/ 1858154 h 1858154"/>
              <a:gd name="connsiteX3" fmla="*/ 55380 w 9288370"/>
              <a:gd name="connsiteY3" fmla="*/ 1834080 h 1858154"/>
              <a:gd name="connsiteX4" fmla="*/ 106098 w 9288370"/>
              <a:gd name="connsiteY4" fmla="*/ 1820983 h 1858154"/>
              <a:gd name="connsiteX5" fmla="*/ 370723 w 9288370"/>
              <a:gd name="connsiteY5" fmla="*/ 1745922 h 1858154"/>
              <a:gd name="connsiteX6" fmla="*/ 461604 w 9288370"/>
              <a:gd name="connsiteY6" fmla="*/ 1706043 h 1858154"/>
              <a:gd name="connsiteX7" fmla="*/ 671860 w 9288370"/>
              <a:gd name="connsiteY7" fmla="*/ 1696181 h 1858154"/>
              <a:gd name="connsiteX8" fmla="*/ 859506 w 9288370"/>
              <a:gd name="connsiteY8" fmla="*/ 1649683 h 1858154"/>
              <a:gd name="connsiteX9" fmla="*/ 1056432 w 9288370"/>
              <a:gd name="connsiteY9" fmla="*/ 1598895 h 1858154"/>
              <a:gd name="connsiteX10" fmla="*/ 1336276 w 9288370"/>
              <a:gd name="connsiteY10" fmla="*/ 1448852 h 1858154"/>
              <a:gd name="connsiteX11" fmla="*/ 1700002 w 9288370"/>
              <a:gd name="connsiteY11" fmla="*/ 1327025 h 1858154"/>
              <a:gd name="connsiteX12" fmla="*/ 1925247 w 9288370"/>
              <a:gd name="connsiteY12" fmla="*/ 1264472 h 1858154"/>
              <a:gd name="connsiteX13" fmla="*/ 2056727 w 9288370"/>
              <a:gd name="connsiteY13" fmla="*/ 1217376 h 1858154"/>
              <a:gd name="connsiteX14" fmla="*/ 2281913 w 9288370"/>
              <a:gd name="connsiteY14" fmla="*/ 1158396 h 1858154"/>
              <a:gd name="connsiteX15" fmla="*/ 2402058 w 9288370"/>
              <a:gd name="connsiteY15" fmla="*/ 1076277 h 1858154"/>
              <a:gd name="connsiteX16" fmla="*/ 2522221 w 9288370"/>
              <a:gd name="connsiteY16" fmla="*/ 1012022 h 1858154"/>
              <a:gd name="connsiteX17" fmla="*/ 2689698 w 9288370"/>
              <a:gd name="connsiteY17" fmla="*/ 956092 h 1858154"/>
              <a:gd name="connsiteX18" fmla="*/ 3001703 w 9288370"/>
              <a:gd name="connsiteY18" fmla="*/ 892073 h 1858154"/>
              <a:gd name="connsiteX19" fmla="*/ 3045184 w 9288370"/>
              <a:gd name="connsiteY19" fmla="*/ 879041 h 1858154"/>
              <a:gd name="connsiteX20" fmla="*/ 4209051 w 9288370"/>
              <a:gd name="connsiteY20" fmla="*/ 744029 h 1858154"/>
              <a:gd name="connsiteX21" fmla="*/ 7197317 w 9288370"/>
              <a:gd name="connsiteY21" fmla="*/ 308584 h 1858154"/>
              <a:gd name="connsiteX22" fmla="*/ 7995116 w 9288370"/>
              <a:gd name="connsiteY22" fmla="*/ 230996 h 1858154"/>
              <a:gd name="connsiteX23" fmla="*/ 8361738 w 9288370"/>
              <a:gd name="connsiteY23" fmla="*/ 266841 h 1858154"/>
              <a:gd name="connsiteX24" fmla="*/ 8917944 w 9288370"/>
              <a:gd name="connsiteY24" fmla="*/ 155189 h 1858154"/>
              <a:gd name="connsiteX25" fmla="*/ 9287321 w 9288370"/>
              <a:gd name="connsiteY25" fmla="*/ 245 h 1858154"/>
              <a:gd name="connsiteX26" fmla="*/ 9288370 w 9288370"/>
              <a:gd name="connsiteY26" fmla="*/ 0 h 1858154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361738 w 9288370"/>
              <a:gd name="connsiteY23" fmla="*/ 281929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15088 h 1873242"/>
              <a:gd name="connsiteX1" fmla="*/ 9288370 w 9288370"/>
              <a:gd name="connsiteY1" fmla="*/ 1873242 h 1873242"/>
              <a:gd name="connsiteX2" fmla="*/ 0 w 9288370"/>
              <a:gd name="connsiteY2" fmla="*/ 1873242 h 1873242"/>
              <a:gd name="connsiteX3" fmla="*/ 55380 w 9288370"/>
              <a:gd name="connsiteY3" fmla="*/ 1849168 h 1873242"/>
              <a:gd name="connsiteX4" fmla="*/ 106098 w 9288370"/>
              <a:gd name="connsiteY4" fmla="*/ 1836071 h 1873242"/>
              <a:gd name="connsiteX5" fmla="*/ 370723 w 9288370"/>
              <a:gd name="connsiteY5" fmla="*/ 1761010 h 1873242"/>
              <a:gd name="connsiteX6" fmla="*/ 461604 w 9288370"/>
              <a:gd name="connsiteY6" fmla="*/ 1721131 h 1873242"/>
              <a:gd name="connsiteX7" fmla="*/ 671860 w 9288370"/>
              <a:gd name="connsiteY7" fmla="*/ 1711269 h 1873242"/>
              <a:gd name="connsiteX8" fmla="*/ 859506 w 9288370"/>
              <a:gd name="connsiteY8" fmla="*/ 1664771 h 1873242"/>
              <a:gd name="connsiteX9" fmla="*/ 1056432 w 9288370"/>
              <a:gd name="connsiteY9" fmla="*/ 1613983 h 1873242"/>
              <a:gd name="connsiteX10" fmla="*/ 1336276 w 9288370"/>
              <a:gd name="connsiteY10" fmla="*/ 1463940 h 1873242"/>
              <a:gd name="connsiteX11" fmla="*/ 1700002 w 9288370"/>
              <a:gd name="connsiteY11" fmla="*/ 1342113 h 1873242"/>
              <a:gd name="connsiteX12" fmla="*/ 1925247 w 9288370"/>
              <a:gd name="connsiteY12" fmla="*/ 1279560 h 1873242"/>
              <a:gd name="connsiteX13" fmla="*/ 2056727 w 9288370"/>
              <a:gd name="connsiteY13" fmla="*/ 1232464 h 1873242"/>
              <a:gd name="connsiteX14" fmla="*/ 2281913 w 9288370"/>
              <a:gd name="connsiteY14" fmla="*/ 1173484 h 1873242"/>
              <a:gd name="connsiteX15" fmla="*/ 2402058 w 9288370"/>
              <a:gd name="connsiteY15" fmla="*/ 1091365 h 1873242"/>
              <a:gd name="connsiteX16" fmla="*/ 2522221 w 9288370"/>
              <a:gd name="connsiteY16" fmla="*/ 1027110 h 1873242"/>
              <a:gd name="connsiteX17" fmla="*/ 2689698 w 9288370"/>
              <a:gd name="connsiteY17" fmla="*/ 971180 h 1873242"/>
              <a:gd name="connsiteX18" fmla="*/ 3001703 w 9288370"/>
              <a:gd name="connsiteY18" fmla="*/ 907161 h 1873242"/>
              <a:gd name="connsiteX19" fmla="*/ 3045184 w 9288370"/>
              <a:gd name="connsiteY19" fmla="*/ 894129 h 1873242"/>
              <a:gd name="connsiteX20" fmla="*/ 4209051 w 9288370"/>
              <a:gd name="connsiteY20" fmla="*/ 759117 h 1873242"/>
              <a:gd name="connsiteX21" fmla="*/ 7197317 w 9288370"/>
              <a:gd name="connsiteY21" fmla="*/ 323672 h 1873242"/>
              <a:gd name="connsiteX22" fmla="*/ 7995116 w 9288370"/>
              <a:gd name="connsiteY22" fmla="*/ 246084 h 1873242"/>
              <a:gd name="connsiteX23" fmla="*/ 8459929 w 9288370"/>
              <a:gd name="connsiteY23" fmla="*/ 159190 h 1873242"/>
              <a:gd name="connsiteX24" fmla="*/ 8832027 w 9288370"/>
              <a:gd name="connsiteY24" fmla="*/ 47539 h 1873242"/>
              <a:gd name="connsiteX25" fmla="*/ 9287321 w 9288370"/>
              <a:gd name="connsiteY25" fmla="*/ 15333 h 1873242"/>
              <a:gd name="connsiteX26" fmla="*/ 9288370 w 9288370"/>
              <a:gd name="connsiteY26" fmla="*/ 15088 h 1873242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459929 w 9288370"/>
              <a:gd name="connsiteY23" fmla="*/ 197025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045184 w 9288370"/>
              <a:gd name="connsiteY19" fmla="*/ 931964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88370 w 9288370"/>
              <a:gd name="connsiteY0" fmla="*/ 52923 h 1911077"/>
              <a:gd name="connsiteX1" fmla="*/ 9288370 w 9288370"/>
              <a:gd name="connsiteY1" fmla="*/ 1911077 h 1911077"/>
              <a:gd name="connsiteX2" fmla="*/ 0 w 9288370"/>
              <a:gd name="connsiteY2" fmla="*/ 1911077 h 1911077"/>
              <a:gd name="connsiteX3" fmla="*/ 55380 w 9288370"/>
              <a:gd name="connsiteY3" fmla="*/ 1887003 h 1911077"/>
              <a:gd name="connsiteX4" fmla="*/ 106098 w 9288370"/>
              <a:gd name="connsiteY4" fmla="*/ 1873906 h 1911077"/>
              <a:gd name="connsiteX5" fmla="*/ 370723 w 9288370"/>
              <a:gd name="connsiteY5" fmla="*/ 1798845 h 1911077"/>
              <a:gd name="connsiteX6" fmla="*/ 461604 w 9288370"/>
              <a:gd name="connsiteY6" fmla="*/ 1758966 h 1911077"/>
              <a:gd name="connsiteX7" fmla="*/ 671860 w 9288370"/>
              <a:gd name="connsiteY7" fmla="*/ 1749104 h 1911077"/>
              <a:gd name="connsiteX8" fmla="*/ 859506 w 9288370"/>
              <a:gd name="connsiteY8" fmla="*/ 1702606 h 1911077"/>
              <a:gd name="connsiteX9" fmla="*/ 1056432 w 9288370"/>
              <a:gd name="connsiteY9" fmla="*/ 1651818 h 1911077"/>
              <a:gd name="connsiteX10" fmla="*/ 1336276 w 9288370"/>
              <a:gd name="connsiteY10" fmla="*/ 1501775 h 1911077"/>
              <a:gd name="connsiteX11" fmla="*/ 1700002 w 9288370"/>
              <a:gd name="connsiteY11" fmla="*/ 1379948 h 1911077"/>
              <a:gd name="connsiteX12" fmla="*/ 1925247 w 9288370"/>
              <a:gd name="connsiteY12" fmla="*/ 1317395 h 1911077"/>
              <a:gd name="connsiteX13" fmla="*/ 2056727 w 9288370"/>
              <a:gd name="connsiteY13" fmla="*/ 1270299 h 1911077"/>
              <a:gd name="connsiteX14" fmla="*/ 2281913 w 9288370"/>
              <a:gd name="connsiteY14" fmla="*/ 1211319 h 1911077"/>
              <a:gd name="connsiteX15" fmla="*/ 2402058 w 9288370"/>
              <a:gd name="connsiteY15" fmla="*/ 1129200 h 1911077"/>
              <a:gd name="connsiteX16" fmla="*/ 2522221 w 9288370"/>
              <a:gd name="connsiteY16" fmla="*/ 1064945 h 1911077"/>
              <a:gd name="connsiteX17" fmla="*/ 2689698 w 9288370"/>
              <a:gd name="connsiteY17" fmla="*/ 1009015 h 1911077"/>
              <a:gd name="connsiteX18" fmla="*/ 3001703 w 9288370"/>
              <a:gd name="connsiteY18" fmla="*/ 944996 h 1911077"/>
              <a:gd name="connsiteX19" fmla="*/ 3437947 w 9288370"/>
              <a:gd name="connsiteY19" fmla="*/ 796952 h 1911077"/>
              <a:gd name="connsiteX20" fmla="*/ 4209051 w 9288370"/>
              <a:gd name="connsiteY20" fmla="*/ 796952 h 1911077"/>
              <a:gd name="connsiteX21" fmla="*/ 7197317 w 9288370"/>
              <a:gd name="connsiteY21" fmla="*/ 361507 h 1911077"/>
              <a:gd name="connsiteX22" fmla="*/ 7995116 w 9288370"/>
              <a:gd name="connsiteY22" fmla="*/ 283919 h 1911077"/>
              <a:gd name="connsiteX23" fmla="*/ 8545846 w 9288370"/>
              <a:gd name="connsiteY23" fmla="*/ 172477 h 1911077"/>
              <a:gd name="connsiteX24" fmla="*/ 8930218 w 9288370"/>
              <a:gd name="connsiteY24" fmla="*/ 36279 h 1911077"/>
              <a:gd name="connsiteX25" fmla="*/ 9287321 w 9288370"/>
              <a:gd name="connsiteY25" fmla="*/ 53168 h 1911077"/>
              <a:gd name="connsiteX26" fmla="*/ 9288370 w 9288370"/>
              <a:gd name="connsiteY26" fmla="*/ 52923 h 1911077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287321 w 9288370"/>
              <a:gd name="connsiteY25" fmla="*/ 44210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30218 w 9288370"/>
              <a:gd name="connsiteY24" fmla="*/ 425213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561411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76097 w 9288370"/>
              <a:gd name="connsiteY0" fmla="*/ 0 h 2300011"/>
              <a:gd name="connsiteX1" fmla="*/ 9288370 w 9288370"/>
              <a:gd name="connsiteY1" fmla="*/ 2300011 h 2300011"/>
              <a:gd name="connsiteX2" fmla="*/ 0 w 9288370"/>
              <a:gd name="connsiteY2" fmla="*/ 2300011 h 2300011"/>
              <a:gd name="connsiteX3" fmla="*/ 55380 w 9288370"/>
              <a:gd name="connsiteY3" fmla="*/ 2275937 h 2300011"/>
              <a:gd name="connsiteX4" fmla="*/ 106098 w 9288370"/>
              <a:gd name="connsiteY4" fmla="*/ 2262840 h 2300011"/>
              <a:gd name="connsiteX5" fmla="*/ 370723 w 9288370"/>
              <a:gd name="connsiteY5" fmla="*/ 2187779 h 2300011"/>
              <a:gd name="connsiteX6" fmla="*/ 461604 w 9288370"/>
              <a:gd name="connsiteY6" fmla="*/ 2147900 h 2300011"/>
              <a:gd name="connsiteX7" fmla="*/ 671860 w 9288370"/>
              <a:gd name="connsiteY7" fmla="*/ 2138038 h 2300011"/>
              <a:gd name="connsiteX8" fmla="*/ 859506 w 9288370"/>
              <a:gd name="connsiteY8" fmla="*/ 2091540 h 2300011"/>
              <a:gd name="connsiteX9" fmla="*/ 1056432 w 9288370"/>
              <a:gd name="connsiteY9" fmla="*/ 2040752 h 2300011"/>
              <a:gd name="connsiteX10" fmla="*/ 1336276 w 9288370"/>
              <a:gd name="connsiteY10" fmla="*/ 1890709 h 2300011"/>
              <a:gd name="connsiteX11" fmla="*/ 1700002 w 9288370"/>
              <a:gd name="connsiteY11" fmla="*/ 1768882 h 2300011"/>
              <a:gd name="connsiteX12" fmla="*/ 1925247 w 9288370"/>
              <a:gd name="connsiteY12" fmla="*/ 1706329 h 2300011"/>
              <a:gd name="connsiteX13" fmla="*/ 2056727 w 9288370"/>
              <a:gd name="connsiteY13" fmla="*/ 1659233 h 2300011"/>
              <a:gd name="connsiteX14" fmla="*/ 2281913 w 9288370"/>
              <a:gd name="connsiteY14" fmla="*/ 1600253 h 2300011"/>
              <a:gd name="connsiteX15" fmla="*/ 2402058 w 9288370"/>
              <a:gd name="connsiteY15" fmla="*/ 1518134 h 2300011"/>
              <a:gd name="connsiteX16" fmla="*/ 2522221 w 9288370"/>
              <a:gd name="connsiteY16" fmla="*/ 1453879 h 2300011"/>
              <a:gd name="connsiteX17" fmla="*/ 2689698 w 9288370"/>
              <a:gd name="connsiteY17" fmla="*/ 1397949 h 2300011"/>
              <a:gd name="connsiteX18" fmla="*/ 3001703 w 9288370"/>
              <a:gd name="connsiteY18" fmla="*/ 1333930 h 2300011"/>
              <a:gd name="connsiteX19" fmla="*/ 3437947 w 9288370"/>
              <a:gd name="connsiteY19" fmla="*/ 1185886 h 2300011"/>
              <a:gd name="connsiteX20" fmla="*/ 4209051 w 9288370"/>
              <a:gd name="connsiteY20" fmla="*/ 1185886 h 2300011"/>
              <a:gd name="connsiteX21" fmla="*/ 7197317 w 9288370"/>
              <a:gd name="connsiteY21" fmla="*/ 750441 h 2300011"/>
              <a:gd name="connsiteX22" fmla="*/ 7995116 w 9288370"/>
              <a:gd name="connsiteY22" fmla="*/ 672853 h 2300011"/>
              <a:gd name="connsiteX23" fmla="*/ 8545846 w 9288370"/>
              <a:gd name="connsiteY23" fmla="*/ 307388 h 2300011"/>
              <a:gd name="connsiteX24" fmla="*/ 8905671 w 9288370"/>
              <a:gd name="connsiteY24" fmla="*/ 270590 h 2300011"/>
              <a:gd name="connsiteX25" fmla="*/ 9090939 w 9288370"/>
              <a:gd name="connsiteY25" fmla="*/ 184352 h 2300011"/>
              <a:gd name="connsiteX26" fmla="*/ 9276097 w 9288370"/>
              <a:gd name="connsiteY26" fmla="*/ 0 h 2300011"/>
              <a:gd name="connsiteX0" fmla="*/ 9280823 w 9288370"/>
              <a:gd name="connsiteY0" fmla="*/ 0 h 2227722"/>
              <a:gd name="connsiteX1" fmla="*/ 9288370 w 9288370"/>
              <a:gd name="connsiteY1" fmla="*/ 2227722 h 2227722"/>
              <a:gd name="connsiteX2" fmla="*/ 0 w 9288370"/>
              <a:gd name="connsiteY2" fmla="*/ 2227722 h 2227722"/>
              <a:gd name="connsiteX3" fmla="*/ 55380 w 9288370"/>
              <a:gd name="connsiteY3" fmla="*/ 2203648 h 2227722"/>
              <a:gd name="connsiteX4" fmla="*/ 106098 w 9288370"/>
              <a:gd name="connsiteY4" fmla="*/ 2190551 h 2227722"/>
              <a:gd name="connsiteX5" fmla="*/ 370723 w 9288370"/>
              <a:gd name="connsiteY5" fmla="*/ 2115490 h 2227722"/>
              <a:gd name="connsiteX6" fmla="*/ 461604 w 9288370"/>
              <a:gd name="connsiteY6" fmla="*/ 2075611 h 2227722"/>
              <a:gd name="connsiteX7" fmla="*/ 671860 w 9288370"/>
              <a:gd name="connsiteY7" fmla="*/ 2065749 h 2227722"/>
              <a:gd name="connsiteX8" fmla="*/ 859506 w 9288370"/>
              <a:gd name="connsiteY8" fmla="*/ 2019251 h 2227722"/>
              <a:gd name="connsiteX9" fmla="*/ 1056432 w 9288370"/>
              <a:gd name="connsiteY9" fmla="*/ 1968463 h 2227722"/>
              <a:gd name="connsiteX10" fmla="*/ 1336276 w 9288370"/>
              <a:gd name="connsiteY10" fmla="*/ 1818420 h 2227722"/>
              <a:gd name="connsiteX11" fmla="*/ 1700002 w 9288370"/>
              <a:gd name="connsiteY11" fmla="*/ 1696593 h 2227722"/>
              <a:gd name="connsiteX12" fmla="*/ 1925247 w 9288370"/>
              <a:gd name="connsiteY12" fmla="*/ 1634040 h 2227722"/>
              <a:gd name="connsiteX13" fmla="*/ 2056727 w 9288370"/>
              <a:gd name="connsiteY13" fmla="*/ 1586944 h 2227722"/>
              <a:gd name="connsiteX14" fmla="*/ 2281913 w 9288370"/>
              <a:gd name="connsiteY14" fmla="*/ 1527964 h 2227722"/>
              <a:gd name="connsiteX15" fmla="*/ 2402058 w 9288370"/>
              <a:gd name="connsiteY15" fmla="*/ 1445845 h 2227722"/>
              <a:gd name="connsiteX16" fmla="*/ 2522221 w 9288370"/>
              <a:gd name="connsiteY16" fmla="*/ 1381590 h 2227722"/>
              <a:gd name="connsiteX17" fmla="*/ 2689698 w 9288370"/>
              <a:gd name="connsiteY17" fmla="*/ 1325660 h 2227722"/>
              <a:gd name="connsiteX18" fmla="*/ 3001703 w 9288370"/>
              <a:gd name="connsiteY18" fmla="*/ 1261641 h 2227722"/>
              <a:gd name="connsiteX19" fmla="*/ 3437947 w 9288370"/>
              <a:gd name="connsiteY19" fmla="*/ 1113597 h 2227722"/>
              <a:gd name="connsiteX20" fmla="*/ 4209051 w 9288370"/>
              <a:gd name="connsiteY20" fmla="*/ 1113597 h 2227722"/>
              <a:gd name="connsiteX21" fmla="*/ 7197317 w 9288370"/>
              <a:gd name="connsiteY21" fmla="*/ 678152 h 2227722"/>
              <a:gd name="connsiteX22" fmla="*/ 7995116 w 9288370"/>
              <a:gd name="connsiteY22" fmla="*/ 600564 h 2227722"/>
              <a:gd name="connsiteX23" fmla="*/ 8545846 w 9288370"/>
              <a:gd name="connsiteY23" fmla="*/ 235099 h 2227722"/>
              <a:gd name="connsiteX24" fmla="*/ 8905671 w 9288370"/>
              <a:gd name="connsiteY24" fmla="*/ 198301 h 2227722"/>
              <a:gd name="connsiteX25" fmla="*/ 9090939 w 9288370"/>
              <a:gd name="connsiteY25" fmla="*/ 112063 h 2227722"/>
              <a:gd name="connsiteX26" fmla="*/ 9280823 w 9288370"/>
              <a:gd name="connsiteY26" fmla="*/ 0 h 2227722"/>
              <a:gd name="connsiteX0" fmla="*/ 9280823 w 9288370"/>
              <a:gd name="connsiteY0" fmla="*/ 9459 h 2237181"/>
              <a:gd name="connsiteX1" fmla="*/ 9288370 w 9288370"/>
              <a:gd name="connsiteY1" fmla="*/ 2237181 h 2237181"/>
              <a:gd name="connsiteX2" fmla="*/ 0 w 9288370"/>
              <a:gd name="connsiteY2" fmla="*/ 2237181 h 2237181"/>
              <a:gd name="connsiteX3" fmla="*/ 55380 w 9288370"/>
              <a:gd name="connsiteY3" fmla="*/ 2213107 h 2237181"/>
              <a:gd name="connsiteX4" fmla="*/ 106098 w 9288370"/>
              <a:gd name="connsiteY4" fmla="*/ 2200010 h 2237181"/>
              <a:gd name="connsiteX5" fmla="*/ 370723 w 9288370"/>
              <a:gd name="connsiteY5" fmla="*/ 2124949 h 2237181"/>
              <a:gd name="connsiteX6" fmla="*/ 461604 w 9288370"/>
              <a:gd name="connsiteY6" fmla="*/ 2085070 h 2237181"/>
              <a:gd name="connsiteX7" fmla="*/ 671860 w 9288370"/>
              <a:gd name="connsiteY7" fmla="*/ 2075208 h 2237181"/>
              <a:gd name="connsiteX8" fmla="*/ 859506 w 9288370"/>
              <a:gd name="connsiteY8" fmla="*/ 2028710 h 2237181"/>
              <a:gd name="connsiteX9" fmla="*/ 1056432 w 9288370"/>
              <a:gd name="connsiteY9" fmla="*/ 1977922 h 2237181"/>
              <a:gd name="connsiteX10" fmla="*/ 1336276 w 9288370"/>
              <a:gd name="connsiteY10" fmla="*/ 1827879 h 2237181"/>
              <a:gd name="connsiteX11" fmla="*/ 1700002 w 9288370"/>
              <a:gd name="connsiteY11" fmla="*/ 1706052 h 2237181"/>
              <a:gd name="connsiteX12" fmla="*/ 1925247 w 9288370"/>
              <a:gd name="connsiteY12" fmla="*/ 1643499 h 2237181"/>
              <a:gd name="connsiteX13" fmla="*/ 2056727 w 9288370"/>
              <a:gd name="connsiteY13" fmla="*/ 1596403 h 2237181"/>
              <a:gd name="connsiteX14" fmla="*/ 2281913 w 9288370"/>
              <a:gd name="connsiteY14" fmla="*/ 1537423 h 2237181"/>
              <a:gd name="connsiteX15" fmla="*/ 2402058 w 9288370"/>
              <a:gd name="connsiteY15" fmla="*/ 1455304 h 2237181"/>
              <a:gd name="connsiteX16" fmla="*/ 2522221 w 9288370"/>
              <a:gd name="connsiteY16" fmla="*/ 1391049 h 2237181"/>
              <a:gd name="connsiteX17" fmla="*/ 2689698 w 9288370"/>
              <a:gd name="connsiteY17" fmla="*/ 1335119 h 2237181"/>
              <a:gd name="connsiteX18" fmla="*/ 3001703 w 9288370"/>
              <a:gd name="connsiteY18" fmla="*/ 1271100 h 2237181"/>
              <a:gd name="connsiteX19" fmla="*/ 3437947 w 9288370"/>
              <a:gd name="connsiteY19" fmla="*/ 1123056 h 2237181"/>
              <a:gd name="connsiteX20" fmla="*/ 4209051 w 9288370"/>
              <a:gd name="connsiteY20" fmla="*/ 1123056 h 2237181"/>
              <a:gd name="connsiteX21" fmla="*/ 7197317 w 9288370"/>
              <a:gd name="connsiteY21" fmla="*/ 687611 h 2237181"/>
              <a:gd name="connsiteX22" fmla="*/ 7995116 w 9288370"/>
              <a:gd name="connsiteY22" fmla="*/ 610023 h 2237181"/>
              <a:gd name="connsiteX23" fmla="*/ 8545846 w 9288370"/>
              <a:gd name="connsiteY23" fmla="*/ 244558 h 2237181"/>
              <a:gd name="connsiteX24" fmla="*/ 8905671 w 9288370"/>
              <a:gd name="connsiteY24" fmla="*/ 207760 h 2237181"/>
              <a:gd name="connsiteX25" fmla="*/ 9090939 w 9288370"/>
              <a:gd name="connsiteY25" fmla="*/ 121522 h 2237181"/>
              <a:gd name="connsiteX26" fmla="*/ 9280823 w 9288370"/>
              <a:gd name="connsiteY26" fmla="*/ 9459 h 2237181"/>
              <a:gd name="connsiteX0" fmla="*/ 9285549 w 9288370"/>
              <a:gd name="connsiteY0" fmla="*/ 11350 h 2213558"/>
              <a:gd name="connsiteX1" fmla="*/ 9288370 w 9288370"/>
              <a:gd name="connsiteY1" fmla="*/ 2213558 h 2213558"/>
              <a:gd name="connsiteX2" fmla="*/ 0 w 9288370"/>
              <a:gd name="connsiteY2" fmla="*/ 2213558 h 2213558"/>
              <a:gd name="connsiteX3" fmla="*/ 55380 w 9288370"/>
              <a:gd name="connsiteY3" fmla="*/ 2189484 h 2213558"/>
              <a:gd name="connsiteX4" fmla="*/ 106098 w 9288370"/>
              <a:gd name="connsiteY4" fmla="*/ 2176387 h 2213558"/>
              <a:gd name="connsiteX5" fmla="*/ 370723 w 9288370"/>
              <a:gd name="connsiteY5" fmla="*/ 2101326 h 2213558"/>
              <a:gd name="connsiteX6" fmla="*/ 461604 w 9288370"/>
              <a:gd name="connsiteY6" fmla="*/ 2061447 h 2213558"/>
              <a:gd name="connsiteX7" fmla="*/ 671860 w 9288370"/>
              <a:gd name="connsiteY7" fmla="*/ 2051585 h 2213558"/>
              <a:gd name="connsiteX8" fmla="*/ 859506 w 9288370"/>
              <a:gd name="connsiteY8" fmla="*/ 2005087 h 2213558"/>
              <a:gd name="connsiteX9" fmla="*/ 1056432 w 9288370"/>
              <a:gd name="connsiteY9" fmla="*/ 1954299 h 2213558"/>
              <a:gd name="connsiteX10" fmla="*/ 1336276 w 9288370"/>
              <a:gd name="connsiteY10" fmla="*/ 1804256 h 2213558"/>
              <a:gd name="connsiteX11" fmla="*/ 1700002 w 9288370"/>
              <a:gd name="connsiteY11" fmla="*/ 1682429 h 2213558"/>
              <a:gd name="connsiteX12" fmla="*/ 1925247 w 9288370"/>
              <a:gd name="connsiteY12" fmla="*/ 1619876 h 2213558"/>
              <a:gd name="connsiteX13" fmla="*/ 2056727 w 9288370"/>
              <a:gd name="connsiteY13" fmla="*/ 1572780 h 2213558"/>
              <a:gd name="connsiteX14" fmla="*/ 2281913 w 9288370"/>
              <a:gd name="connsiteY14" fmla="*/ 1513800 h 2213558"/>
              <a:gd name="connsiteX15" fmla="*/ 2402058 w 9288370"/>
              <a:gd name="connsiteY15" fmla="*/ 1431681 h 2213558"/>
              <a:gd name="connsiteX16" fmla="*/ 2522221 w 9288370"/>
              <a:gd name="connsiteY16" fmla="*/ 1367426 h 2213558"/>
              <a:gd name="connsiteX17" fmla="*/ 2689698 w 9288370"/>
              <a:gd name="connsiteY17" fmla="*/ 1311496 h 2213558"/>
              <a:gd name="connsiteX18" fmla="*/ 3001703 w 9288370"/>
              <a:gd name="connsiteY18" fmla="*/ 1247477 h 2213558"/>
              <a:gd name="connsiteX19" fmla="*/ 3437947 w 9288370"/>
              <a:gd name="connsiteY19" fmla="*/ 1099433 h 2213558"/>
              <a:gd name="connsiteX20" fmla="*/ 4209051 w 9288370"/>
              <a:gd name="connsiteY20" fmla="*/ 1099433 h 2213558"/>
              <a:gd name="connsiteX21" fmla="*/ 7197317 w 9288370"/>
              <a:gd name="connsiteY21" fmla="*/ 663988 h 2213558"/>
              <a:gd name="connsiteX22" fmla="*/ 7995116 w 9288370"/>
              <a:gd name="connsiteY22" fmla="*/ 586400 h 2213558"/>
              <a:gd name="connsiteX23" fmla="*/ 8545846 w 9288370"/>
              <a:gd name="connsiteY23" fmla="*/ 220935 h 2213558"/>
              <a:gd name="connsiteX24" fmla="*/ 8905671 w 9288370"/>
              <a:gd name="connsiteY24" fmla="*/ 184137 h 2213558"/>
              <a:gd name="connsiteX25" fmla="*/ 9090939 w 9288370"/>
              <a:gd name="connsiteY25" fmla="*/ 97899 h 2213558"/>
              <a:gd name="connsiteX26" fmla="*/ 9285549 w 9288370"/>
              <a:gd name="connsiteY26" fmla="*/ 11350 h 2213558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05671 w 9288370"/>
              <a:gd name="connsiteY24" fmla="*/ 173798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545846 w 9288370"/>
              <a:gd name="connsiteY23" fmla="*/ 21059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7995116 w 9288370"/>
              <a:gd name="connsiteY22" fmla="*/ 576061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018744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011 h 2203219"/>
              <a:gd name="connsiteX1" fmla="*/ 9288370 w 9288370"/>
              <a:gd name="connsiteY1" fmla="*/ 2203219 h 2203219"/>
              <a:gd name="connsiteX2" fmla="*/ 0 w 9288370"/>
              <a:gd name="connsiteY2" fmla="*/ 2203219 h 2203219"/>
              <a:gd name="connsiteX3" fmla="*/ 55380 w 9288370"/>
              <a:gd name="connsiteY3" fmla="*/ 2179145 h 2203219"/>
              <a:gd name="connsiteX4" fmla="*/ 106098 w 9288370"/>
              <a:gd name="connsiteY4" fmla="*/ 2166048 h 2203219"/>
              <a:gd name="connsiteX5" fmla="*/ 370723 w 9288370"/>
              <a:gd name="connsiteY5" fmla="*/ 2090987 h 2203219"/>
              <a:gd name="connsiteX6" fmla="*/ 461604 w 9288370"/>
              <a:gd name="connsiteY6" fmla="*/ 2051108 h 2203219"/>
              <a:gd name="connsiteX7" fmla="*/ 671860 w 9288370"/>
              <a:gd name="connsiteY7" fmla="*/ 2041246 h 2203219"/>
              <a:gd name="connsiteX8" fmla="*/ 859506 w 9288370"/>
              <a:gd name="connsiteY8" fmla="*/ 1994748 h 2203219"/>
              <a:gd name="connsiteX9" fmla="*/ 1056432 w 9288370"/>
              <a:gd name="connsiteY9" fmla="*/ 1943960 h 2203219"/>
              <a:gd name="connsiteX10" fmla="*/ 1336276 w 9288370"/>
              <a:gd name="connsiteY10" fmla="*/ 1793917 h 2203219"/>
              <a:gd name="connsiteX11" fmla="*/ 1700002 w 9288370"/>
              <a:gd name="connsiteY11" fmla="*/ 1672090 h 2203219"/>
              <a:gd name="connsiteX12" fmla="*/ 1925247 w 9288370"/>
              <a:gd name="connsiteY12" fmla="*/ 1609537 h 2203219"/>
              <a:gd name="connsiteX13" fmla="*/ 2056727 w 9288370"/>
              <a:gd name="connsiteY13" fmla="*/ 1562441 h 2203219"/>
              <a:gd name="connsiteX14" fmla="*/ 2281913 w 9288370"/>
              <a:gd name="connsiteY14" fmla="*/ 1503461 h 2203219"/>
              <a:gd name="connsiteX15" fmla="*/ 2402058 w 9288370"/>
              <a:gd name="connsiteY15" fmla="*/ 1421342 h 2203219"/>
              <a:gd name="connsiteX16" fmla="*/ 2522221 w 9288370"/>
              <a:gd name="connsiteY16" fmla="*/ 1357087 h 2203219"/>
              <a:gd name="connsiteX17" fmla="*/ 2689698 w 9288370"/>
              <a:gd name="connsiteY17" fmla="*/ 1301157 h 2203219"/>
              <a:gd name="connsiteX18" fmla="*/ 3001703 w 9288370"/>
              <a:gd name="connsiteY18" fmla="*/ 1237138 h 2203219"/>
              <a:gd name="connsiteX19" fmla="*/ 3437947 w 9288370"/>
              <a:gd name="connsiteY19" fmla="*/ 1089094 h 2203219"/>
              <a:gd name="connsiteX20" fmla="*/ 4209051 w 9288370"/>
              <a:gd name="connsiteY20" fmla="*/ 1089094 h 2203219"/>
              <a:gd name="connsiteX21" fmla="*/ 7197317 w 9288370"/>
              <a:gd name="connsiteY21" fmla="*/ 653649 h 2203219"/>
              <a:gd name="connsiteX22" fmla="*/ 8203042 w 9288370"/>
              <a:gd name="connsiteY22" fmla="*/ 354943 h 2203219"/>
              <a:gd name="connsiteX23" fmla="*/ 8682888 w 9288370"/>
              <a:gd name="connsiteY23" fmla="*/ 155316 h 2203219"/>
              <a:gd name="connsiteX24" fmla="*/ 8943475 w 9288370"/>
              <a:gd name="connsiteY24" fmla="*/ 127022 h 2203219"/>
              <a:gd name="connsiteX25" fmla="*/ 9090939 w 9288370"/>
              <a:gd name="connsiteY25" fmla="*/ 87560 h 2203219"/>
              <a:gd name="connsiteX26" fmla="*/ 9285549 w 9288370"/>
              <a:gd name="connsiteY26" fmla="*/ 1011 h 2203219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1799 h 2204007"/>
              <a:gd name="connsiteX1" fmla="*/ 9288370 w 9288370"/>
              <a:gd name="connsiteY1" fmla="*/ 2204007 h 2204007"/>
              <a:gd name="connsiteX2" fmla="*/ 0 w 9288370"/>
              <a:gd name="connsiteY2" fmla="*/ 2204007 h 2204007"/>
              <a:gd name="connsiteX3" fmla="*/ 55380 w 9288370"/>
              <a:gd name="connsiteY3" fmla="*/ 2179933 h 2204007"/>
              <a:gd name="connsiteX4" fmla="*/ 106098 w 9288370"/>
              <a:gd name="connsiteY4" fmla="*/ 2166836 h 2204007"/>
              <a:gd name="connsiteX5" fmla="*/ 370723 w 9288370"/>
              <a:gd name="connsiteY5" fmla="*/ 2091775 h 2204007"/>
              <a:gd name="connsiteX6" fmla="*/ 461604 w 9288370"/>
              <a:gd name="connsiteY6" fmla="*/ 2051896 h 2204007"/>
              <a:gd name="connsiteX7" fmla="*/ 671860 w 9288370"/>
              <a:gd name="connsiteY7" fmla="*/ 2042034 h 2204007"/>
              <a:gd name="connsiteX8" fmla="*/ 859506 w 9288370"/>
              <a:gd name="connsiteY8" fmla="*/ 1995536 h 2204007"/>
              <a:gd name="connsiteX9" fmla="*/ 1056432 w 9288370"/>
              <a:gd name="connsiteY9" fmla="*/ 1944748 h 2204007"/>
              <a:gd name="connsiteX10" fmla="*/ 1336276 w 9288370"/>
              <a:gd name="connsiteY10" fmla="*/ 1794705 h 2204007"/>
              <a:gd name="connsiteX11" fmla="*/ 1700002 w 9288370"/>
              <a:gd name="connsiteY11" fmla="*/ 1672878 h 2204007"/>
              <a:gd name="connsiteX12" fmla="*/ 1925247 w 9288370"/>
              <a:gd name="connsiteY12" fmla="*/ 1610325 h 2204007"/>
              <a:gd name="connsiteX13" fmla="*/ 2056727 w 9288370"/>
              <a:gd name="connsiteY13" fmla="*/ 1563229 h 2204007"/>
              <a:gd name="connsiteX14" fmla="*/ 2281913 w 9288370"/>
              <a:gd name="connsiteY14" fmla="*/ 1504249 h 2204007"/>
              <a:gd name="connsiteX15" fmla="*/ 2402058 w 9288370"/>
              <a:gd name="connsiteY15" fmla="*/ 1422130 h 2204007"/>
              <a:gd name="connsiteX16" fmla="*/ 2522221 w 9288370"/>
              <a:gd name="connsiteY16" fmla="*/ 1357875 h 2204007"/>
              <a:gd name="connsiteX17" fmla="*/ 2689698 w 9288370"/>
              <a:gd name="connsiteY17" fmla="*/ 1301945 h 2204007"/>
              <a:gd name="connsiteX18" fmla="*/ 3001703 w 9288370"/>
              <a:gd name="connsiteY18" fmla="*/ 1237926 h 2204007"/>
              <a:gd name="connsiteX19" fmla="*/ 3437947 w 9288370"/>
              <a:gd name="connsiteY19" fmla="*/ 1089882 h 2204007"/>
              <a:gd name="connsiteX20" fmla="*/ 4209051 w 9288370"/>
              <a:gd name="connsiteY20" fmla="*/ 1089882 h 2204007"/>
              <a:gd name="connsiteX21" fmla="*/ 7197317 w 9288370"/>
              <a:gd name="connsiteY21" fmla="*/ 654437 h 2204007"/>
              <a:gd name="connsiteX22" fmla="*/ 8203042 w 9288370"/>
              <a:gd name="connsiteY22" fmla="*/ 355731 h 2204007"/>
              <a:gd name="connsiteX23" fmla="*/ 8682888 w 9288370"/>
              <a:gd name="connsiteY23" fmla="*/ 156104 h 2204007"/>
              <a:gd name="connsiteX24" fmla="*/ 8943475 w 9288370"/>
              <a:gd name="connsiteY24" fmla="*/ 127810 h 2204007"/>
              <a:gd name="connsiteX25" fmla="*/ 9142920 w 9288370"/>
              <a:gd name="connsiteY25" fmla="*/ 58582 h 2204007"/>
              <a:gd name="connsiteX26" fmla="*/ 9285549 w 9288370"/>
              <a:gd name="connsiteY26" fmla="*/ 1799 h 2204007"/>
              <a:gd name="connsiteX0" fmla="*/ 9285549 w 9288370"/>
              <a:gd name="connsiteY0" fmla="*/ 859 h 2203067"/>
              <a:gd name="connsiteX1" fmla="*/ 9288370 w 9288370"/>
              <a:gd name="connsiteY1" fmla="*/ 2203067 h 2203067"/>
              <a:gd name="connsiteX2" fmla="*/ 0 w 9288370"/>
              <a:gd name="connsiteY2" fmla="*/ 2203067 h 2203067"/>
              <a:gd name="connsiteX3" fmla="*/ 55380 w 9288370"/>
              <a:gd name="connsiteY3" fmla="*/ 2178993 h 2203067"/>
              <a:gd name="connsiteX4" fmla="*/ 106098 w 9288370"/>
              <a:gd name="connsiteY4" fmla="*/ 2165896 h 2203067"/>
              <a:gd name="connsiteX5" fmla="*/ 370723 w 9288370"/>
              <a:gd name="connsiteY5" fmla="*/ 2090835 h 2203067"/>
              <a:gd name="connsiteX6" fmla="*/ 461604 w 9288370"/>
              <a:gd name="connsiteY6" fmla="*/ 2050956 h 2203067"/>
              <a:gd name="connsiteX7" fmla="*/ 671860 w 9288370"/>
              <a:gd name="connsiteY7" fmla="*/ 2041094 h 2203067"/>
              <a:gd name="connsiteX8" fmla="*/ 859506 w 9288370"/>
              <a:gd name="connsiteY8" fmla="*/ 1994596 h 2203067"/>
              <a:gd name="connsiteX9" fmla="*/ 1056432 w 9288370"/>
              <a:gd name="connsiteY9" fmla="*/ 1943808 h 2203067"/>
              <a:gd name="connsiteX10" fmla="*/ 1336276 w 9288370"/>
              <a:gd name="connsiteY10" fmla="*/ 1793765 h 2203067"/>
              <a:gd name="connsiteX11" fmla="*/ 1700002 w 9288370"/>
              <a:gd name="connsiteY11" fmla="*/ 1671938 h 2203067"/>
              <a:gd name="connsiteX12" fmla="*/ 1925247 w 9288370"/>
              <a:gd name="connsiteY12" fmla="*/ 1609385 h 2203067"/>
              <a:gd name="connsiteX13" fmla="*/ 2056727 w 9288370"/>
              <a:gd name="connsiteY13" fmla="*/ 1562289 h 2203067"/>
              <a:gd name="connsiteX14" fmla="*/ 2281913 w 9288370"/>
              <a:gd name="connsiteY14" fmla="*/ 1503309 h 2203067"/>
              <a:gd name="connsiteX15" fmla="*/ 2402058 w 9288370"/>
              <a:gd name="connsiteY15" fmla="*/ 1421190 h 2203067"/>
              <a:gd name="connsiteX16" fmla="*/ 2522221 w 9288370"/>
              <a:gd name="connsiteY16" fmla="*/ 1356935 h 2203067"/>
              <a:gd name="connsiteX17" fmla="*/ 2689698 w 9288370"/>
              <a:gd name="connsiteY17" fmla="*/ 1301005 h 2203067"/>
              <a:gd name="connsiteX18" fmla="*/ 3001703 w 9288370"/>
              <a:gd name="connsiteY18" fmla="*/ 1236986 h 2203067"/>
              <a:gd name="connsiteX19" fmla="*/ 3437947 w 9288370"/>
              <a:gd name="connsiteY19" fmla="*/ 1088942 h 2203067"/>
              <a:gd name="connsiteX20" fmla="*/ 4209051 w 9288370"/>
              <a:gd name="connsiteY20" fmla="*/ 1088942 h 2203067"/>
              <a:gd name="connsiteX21" fmla="*/ 7197317 w 9288370"/>
              <a:gd name="connsiteY21" fmla="*/ 653497 h 2203067"/>
              <a:gd name="connsiteX22" fmla="*/ 8203042 w 9288370"/>
              <a:gd name="connsiteY22" fmla="*/ 354791 h 2203067"/>
              <a:gd name="connsiteX23" fmla="*/ 8682888 w 9288370"/>
              <a:gd name="connsiteY23" fmla="*/ 155164 h 2203067"/>
              <a:gd name="connsiteX24" fmla="*/ 8943475 w 9288370"/>
              <a:gd name="connsiteY24" fmla="*/ 126870 h 2203067"/>
              <a:gd name="connsiteX25" fmla="*/ 9142920 w 9288370"/>
              <a:gd name="connsiteY25" fmla="*/ 57642 h 2203067"/>
              <a:gd name="connsiteX26" fmla="*/ 9285549 w 9288370"/>
              <a:gd name="connsiteY26" fmla="*/ 859 h 22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288370" h="2203067">
                <a:moveTo>
                  <a:pt x="9285549" y="859"/>
                </a:moveTo>
                <a:cubicBezTo>
                  <a:pt x="9288065" y="743433"/>
                  <a:pt x="9285854" y="1460493"/>
                  <a:pt x="9288370" y="2203067"/>
                </a:cubicBezTo>
                <a:lnTo>
                  <a:pt x="0" y="2203067"/>
                </a:lnTo>
                <a:lnTo>
                  <a:pt x="55380" y="2178993"/>
                </a:lnTo>
                <a:cubicBezTo>
                  <a:pt x="73723" y="2172204"/>
                  <a:pt x="91063" y="2167343"/>
                  <a:pt x="106098" y="2165896"/>
                </a:cubicBezTo>
                <a:cubicBezTo>
                  <a:pt x="218614" y="2113687"/>
                  <a:pt x="311471" y="2109992"/>
                  <a:pt x="370723" y="2090835"/>
                </a:cubicBezTo>
                <a:lnTo>
                  <a:pt x="461604" y="2050956"/>
                </a:lnTo>
                <a:cubicBezTo>
                  <a:pt x="511794" y="2042666"/>
                  <a:pt x="630174" y="2045052"/>
                  <a:pt x="671860" y="2041094"/>
                </a:cubicBezTo>
                <a:cubicBezTo>
                  <a:pt x="831551" y="2029819"/>
                  <a:pt x="796957" y="2010095"/>
                  <a:pt x="859506" y="1994596"/>
                </a:cubicBezTo>
                <a:cubicBezTo>
                  <a:pt x="925148" y="1977667"/>
                  <a:pt x="982441" y="1946437"/>
                  <a:pt x="1056432" y="1943808"/>
                </a:cubicBezTo>
                <a:cubicBezTo>
                  <a:pt x="1141460" y="1949662"/>
                  <a:pt x="1229014" y="1839077"/>
                  <a:pt x="1336276" y="1793765"/>
                </a:cubicBezTo>
                <a:cubicBezTo>
                  <a:pt x="1443537" y="1748453"/>
                  <a:pt x="1618734" y="1681551"/>
                  <a:pt x="1700002" y="1671938"/>
                </a:cubicBezTo>
                <a:cubicBezTo>
                  <a:pt x="1770796" y="1652622"/>
                  <a:pt x="1886491" y="1607508"/>
                  <a:pt x="1925247" y="1609385"/>
                </a:cubicBezTo>
                <a:cubicBezTo>
                  <a:pt x="1979773" y="1591110"/>
                  <a:pt x="1997283" y="1579968"/>
                  <a:pt x="2056727" y="1562289"/>
                </a:cubicBezTo>
                <a:cubicBezTo>
                  <a:pt x="2118428" y="1524336"/>
                  <a:pt x="2272492" y="1514307"/>
                  <a:pt x="2281913" y="1503309"/>
                </a:cubicBezTo>
                <a:cubicBezTo>
                  <a:pt x="2313559" y="1509407"/>
                  <a:pt x="2384024" y="1432152"/>
                  <a:pt x="2402058" y="1421190"/>
                </a:cubicBezTo>
                <a:cubicBezTo>
                  <a:pt x="2444082" y="1402817"/>
                  <a:pt x="2459748" y="1386764"/>
                  <a:pt x="2522221" y="1356935"/>
                </a:cubicBezTo>
                <a:cubicBezTo>
                  <a:pt x="2583351" y="1338655"/>
                  <a:pt x="2592153" y="1324759"/>
                  <a:pt x="2689698" y="1301005"/>
                </a:cubicBezTo>
                <a:cubicBezTo>
                  <a:pt x="2846360" y="1290467"/>
                  <a:pt x="2933220" y="1259857"/>
                  <a:pt x="3001703" y="1236986"/>
                </a:cubicBezTo>
                <a:lnTo>
                  <a:pt x="3437947" y="1088942"/>
                </a:lnTo>
                <a:lnTo>
                  <a:pt x="4209051" y="1088942"/>
                </a:lnTo>
                <a:lnTo>
                  <a:pt x="7197317" y="653497"/>
                </a:lnTo>
                <a:lnTo>
                  <a:pt x="8203042" y="354791"/>
                </a:lnTo>
                <a:cubicBezTo>
                  <a:pt x="8405521" y="58626"/>
                  <a:pt x="8461507" y="221706"/>
                  <a:pt x="8682888" y="155164"/>
                </a:cubicBezTo>
                <a:cubicBezTo>
                  <a:pt x="8730870" y="183830"/>
                  <a:pt x="8822250" y="173420"/>
                  <a:pt x="8943475" y="126870"/>
                </a:cubicBezTo>
                <a:cubicBezTo>
                  <a:pt x="9095367" y="26013"/>
                  <a:pt x="9069294" y="84165"/>
                  <a:pt x="9142920" y="57642"/>
                </a:cubicBezTo>
                <a:cubicBezTo>
                  <a:pt x="9206215" y="62810"/>
                  <a:pt x="9198626" y="-8563"/>
                  <a:pt x="9285549" y="859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DC864E-A348-4E87-AE2E-1861FE991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546" y="441736"/>
            <a:ext cx="10792612" cy="5426887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42EA8D-47D0-4305-A5B1-0BD484F3A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96109" y="-2127221"/>
            <a:ext cx="5199782" cy="10540945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9074 w 4106520"/>
              <a:gd name="connsiteY4" fmla="*/ 7082840 h 10695515"/>
              <a:gd name="connsiteX5" fmla="*/ 463 w 4106520"/>
              <a:gd name="connsiteY5" fmla="*/ 40543 h 10695515"/>
              <a:gd name="connsiteX6" fmla="*/ 25706 w 4106520"/>
              <a:gd name="connsiteY6" fmla="*/ 4670 h 10695515"/>
              <a:gd name="connsiteX7" fmla="*/ 46561 w 4106520"/>
              <a:gd name="connsiteY7" fmla="*/ 37 h 10695515"/>
              <a:gd name="connsiteX8" fmla="*/ 4068803 w 4106520"/>
              <a:gd name="connsiteY8" fmla="*/ 0 h 10695515"/>
              <a:gd name="connsiteX9" fmla="*/ 4102330 w 4106520"/>
              <a:gd name="connsiteY9" fmla="*/ 33528 h 10695515"/>
              <a:gd name="connsiteX10" fmla="*/ 4102329 w 4106520"/>
              <a:gd name="connsiteY10" fmla="*/ 10662081 h 10695515"/>
              <a:gd name="connsiteX11" fmla="*/ 4068802 w 4106520"/>
              <a:gd name="connsiteY11" fmla="*/ 10695514 h 10695515"/>
              <a:gd name="connsiteX12" fmla="*/ 4051295 w 4106520"/>
              <a:gd name="connsiteY12" fmla="*/ 10695514 h 10695515"/>
              <a:gd name="connsiteX13" fmla="*/ 4051295 w 4106520"/>
              <a:gd name="connsiteY13" fmla="*/ 10695515 h 10695515"/>
              <a:gd name="connsiteX14" fmla="*/ 46547 w 4106520"/>
              <a:gd name="connsiteY14" fmla="*/ 10695515 h 10695515"/>
              <a:gd name="connsiteX15" fmla="*/ 9074 w 4106520"/>
              <a:gd name="connsiteY15" fmla="*/ 10659953 h 10695515"/>
              <a:gd name="connsiteX16" fmla="*/ 9074 w 4106520"/>
              <a:gd name="connsiteY16" fmla="*/ 8213677 h 10695515"/>
              <a:gd name="connsiteX17" fmla="*/ 9074 w 4106520"/>
              <a:gd name="connsiteY17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082840 h 10695515"/>
              <a:gd name="connsiteX4" fmla="*/ 463 w 4106520"/>
              <a:gd name="connsiteY4" fmla="*/ 40543 h 10695515"/>
              <a:gd name="connsiteX5" fmla="*/ 25706 w 4106520"/>
              <a:gd name="connsiteY5" fmla="*/ 4670 h 10695515"/>
              <a:gd name="connsiteX6" fmla="*/ 46561 w 4106520"/>
              <a:gd name="connsiteY6" fmla="*/ 37 h 10695515"/>
              <a:gd name="connsiteX7" fmla="*/ 4068803 w 4106520"/>
              <a:gd name="connsiteY7" fmla="*/ 0 h 10695515"/>
              <a:gd name="connsiteX8" fmla="*/ 4102330 w 4106520"/>
              <a:gd name="connsiteY8" fmla="*/ 33528 h 10695515"/>
              <a:gd name="connsiteX9" fmla="*/ 4102329 w 4106520"/>
              <a:gd name="connsiteY9" fmla="*/ 10662081 h 10695515"/>
              <a:gd name="connsiteX10" fmla="*/ 4068802 w 4106520"/>
              <a:gd name="connsiteY10" fmla="*/ 10695514 h 10695515"/>
              <a:gd name="connsiteX11" fmla="*/ 4051295 w 4106520"/>
              <a:gd name="connsiteY11" fmla="*/ 10695514 h 10695515"/>
              <a:gd name="connsiteX12" fmla="*/ 4051295 w 4106520"/>
              <a:gd name="connsiteY12" fmla="*/ 10695515 h 10695515"/>
              <a:gd name="connsiteX13" fmla="*/ 46547 w 4106520"/>
              <a:gd name="connsiteY13" fmla="*/ 10695515 h 10695515"/>
              <a:gd name="connsiteX14" fmla="*/ 9074 w 4106520"/>
              <a:gd name="connsiteY14" fmla="*/ 10659953 h 10695515"/>
              <a:gd name="connsiteX15" fmla="*/ 9074 w 4106520"/>
              <a:gd name="connsiteY15" fmla="*/ 8213677 h 10695515"/>
              <a:gd name="connsiteX16" fmla="*/ 9074 w 4106520"/>
              <a:gd name="connsiteY16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9074 w 4106520"/>
              <a:gd name="connsiteY2" fmla="*/ 7082840 h 10695515"/>
              <a:gd name="connsiteX3" fmla="*/ 463 w 4106520"/>
              <a:gd name="connsiteY3" fmla="*/ 40543 h 10695515"/>
              <a:gd name="connsiteX4" fmla="*/ 25706 w 4106520"/>
              <a:gd name="connsiteY4" fmla="*/ 4670 h 10695515"/>
              <a:gd name="connsiteX5" fmla="*/ 46561 w 4106520"/>
              <a:gd name="connsiteY5" fmla="*/ 37 h 10695515"/>
              <a:gd name="connsiteX6" fmla="*/ 4068803 w 4106520"/>
              <a:gd name="connsiteY6" fmla="*/ 0 h 10695515"/>
              <a:gd name="connsiteX7" fmla="*/ 4102330 w 4106520"/>
              <a:gd name="connsiteY7" fmla="*/ 33528 h 10695515"/>
              <a:gd name="connsiteX8" fmla="*/ 4102329 w 4106520"/>
              <a:gd name="connsiteY8" fmla="*/ 10662081 h 10695515"/>
              <a:gd name="connsiteX9" fmla="*/ 4068802 w 4106520"/>
              <a:gd name="connsiteY9" fmla="*/ 10695514 h 10695515"/>
              <a:gd name="connsiteX10" fmla="*/ 4051295 w 4106520"/>
              <a:gd name="connsiteY10" fmla="*/ 10695514 h 10695515"/>
              <a:gd name="connsiteX11" fmla="*/ 4051295 w 4106520"/>
              <a:gd name="connsiteY11" fmla="*/ 10695515 h 10695515"/>
              <a:gd name="connsiteX12" fmla="*/ 46547 w 4106520"/>
              <a:gd name="connsiteY12" fmla="*/ 10695515 h 10695515"/>
              <a:gd name="connsiteX13" fmla="*/ 9074 w 4106520"/>
              <a:gd name="connsiteY13" fmla="*/ 10659953 h 10695515"/>
              <a:gd name="connsiteX14" fmla="*/ 9074 w 4106520"/>
              <a:gd name="connsiteY14" fmla="*/ 8213677 h 10695515"/>
              <a:gd name="connsiteX15" fmla="*/ 9074 w 4106520"/>
              <a:gd name="connsiteY15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082840 h 10695515"/>
              <a:gd name="connsiteX2" fmla="*/ 463 w 4106520"/>
              <a:gd name="connsiteY2" fmla="*/ 40543 h 10695515"/>
              <a:gd name="connsiteX3" fmla="*/ 25706 w 4106520"/>
              <a:gd name="connsiteY3" fmla="*/ 4670 h 10695515"/>
              <a:gd name="connsiteX4" fmla="*/ 46561 w 4106520"/>
              <a:gd name="connsiteY4" fmla="*/ 37 h 10695515"/>
              <a:gd name="connsiteX5" fmla="*/ 4068803 w 4106520"/>
              <a:gd name="connsiteY5" fmla="*/ 0 h 10695515"/>
              <a:gd name="connsiteX6" fmla="*/ 4102330 w 4106520"/>
              <a:gd name="connsiteY6" fmla="*/ 33528 h 10695515"/>
              <a:gd name="connsiteX7" fmla="*/ 4102329 w 4106520"/>
              <a:gd name="connsiteY7" fmla="*/ 10662081 h 10695515"/>
              <a:gd name="connsiteX8" fmla="*/ 4068802 w 4106520"/>
              <a:gd name="connsiteY8" fmla="*/ 10695514 h 10695515"/>
              <a:gd name="connsiteX9" fmla="*/ 4051295 w 4106520"/>
              <a:gd name="connsiteY9" fmla="*/ 10695514 h 10695515"/>
              <a:gd name="connsiteX10" fmla="*/ 4051295 w 4106520"/>
              <a:gd name="connsiteY10" fmla="*/ 10695515 h 10695515"/>
              <a:gd name="connsiteX11" fmla="*/ 46547 w 4106520"/>
              <a:gd name="connsiteY11" fmla="*/ 10695515 h 10695515"/>
              <a:gd name="connsiteX12" fmla="*/ 9074 w 4106520"/>
              <a:gd name="connsiteY12" fmla="*/ 10659953 h 10695515"/>
              <a:gd name="connsiteX13" fmla="*/ 9074 w 4106520"/>
              <a:gd name="connsiteY13" fmla="*/ 8213677 h 10695515"/>
              <a:gd name="connsiteX14" fmla="*/ 9074 w 4106520"/>
              <a:gd name="connsiteY14" fmla="*/ 8117697 h 10695515"/>
              <a:gd name="connsiteX0" fmla="*/ 9096 w 4106542"/>
              <a:gd name="connsiteY0" fmla="*/ 8117697 h 10695515"/>
              <a:gd name="connsiteX1" fmla="*/ 485 w 4106542"/>
              <a:gd name="connsiteY1" fmla="*/ 40543 h 10695515"/>
              <a:gd name="connsiteX2" fmla="*/ 25728 w 4106542"/>
              <a:gd name="connsiteY2" fmla="*/ 4670 h 10695515"/>
              <a:gd name="connsiteX3" fmla="*/ 46583 w 4106542"/>
              <a:gd name="connsiteY3" fmla="*/ 37 h 10695515"/>
              <a:gd name="connsiteX4" fmla="*/ 4068825 w 4106542"/>
              <a:gd name="connsiteY4" fmla="*/ 0 h 10695515"/>
              <a:gd name="connsiteX5" fmla="*/ 4102352 w 4106542"/>
              <a:gd name="connsiteY5" fmla="*/ 33528 h 10695515"/>
              <a:gd name="connsiteX6" fmla="*/ 4102351 w 4106542"/>
              <a:gd name="connsiteY6" fmla="*/ 10662081 h 10695515"/>
              <a:gd name="connsiteX7" fmla="*/ 4068824 w 4106542"/>
              <a:gd name="connsiteY7" fmla="*/ 10695514 h 10695515"/>
              <a:gd name="connsiteX8" fmla="*/ 4051317 w 4106542"/>
              <a:gd name="connsiteY8" fmla="*/ 10695514 h 10695515"/>
              <a:gd name="connsiteX9" fmla="*/ 4051317 w 4106542"/>
              <a:gd name="connsiteY9" fmla="*/ 10695515 h 10695515"/>
              <a:gd name="connsiteX10" fmla="*/ 46569 w 4106542"/>
              <a:gd name="connsiteY10" fmla="*/ 10695515 h 10695515"/>
              <a:gd name="connsiteX11" fmla="*/ 9096 w 4106542"/>
              <a:gd name="connsiteY11" fmla="*/ 10659953 h 10695515"/>
              <a:gd name="connsiteX12" fmla="*/ 9096 w 4106542"/>
              <a:gd name="connsiteY12" fmla="*/ 8213677 h 10695515"/>
              <a:gd name="connsiteX13" fmla="*/ 9096 w 4106542"/>
              <a:gd name="connsiteY13" fmla="*/ 8117697 h 10695515"/>
              <a:gd name="connsiteX0" fmla="*/ 8611 w 4106057"/>
              <a:gd name="connsiteY0" fmla="*/ 8213677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  <a:gd name="connsiteX12" fmla="*/ 8611 w 4106057"/>
              <a:gd name="connsiteY12" fmla="*/ 8213677 h 10695515"/>
              <a:gd name="connsiteX0" fmla="*/ 8611 w 4106057"/>
              <a:gd name="connsiteY0" fmla="*/ 10659953 h 10695515"/>
              <a:gd name="connsiteX1" fmla="*/ 0 w 4106057"/>
              <a:gd name="connsiteY1" fmla="*/ 40543 h 10695515"/>
              <a:gd name="connsiteX2" fmla="*/ 25243 w 4106057"/>
              <a:gd name="connsiteY2" fmla="*/ 4670 h 10695515"/>
              <a:gd name="connsiteX3" fmla="*/ 46098 w 4106057"/>
              <a:gd name="connsiteY3" fmla="*/ 37 h 10695515"/>
              <a:gd name="connsiteX4" fmla="*/ 4068340 w 4106057"/>
              <a:gd name="connsiteY4" fmla="*/ 0 h 10695515"/>
              <a:gd name="connsiteX5" fmla="*/ 4101867 w 4106057"/>
              <a:gd name="connsiteY5" fmla="*/ 33528 h 10695515"/>
              <a:gd name="connsiteX6" fmla="*/ 4101866 w 4106057"/>
              <a:gd name="connsiteY6" fmla="*/ 10662081 h 10695515"/>
              <a:gd name="connsiteX7" fmla="*/ 4068339 w 4106057"/>
              <a:gd name="connsiteY7" fmla="*/ 10695514 h 10695515"/>
              <a:gd name="connsiteX8" fmla="*/ 4050832 w 4106057"/>
              <a:gd name="connsiteY8" fmla="*/ 10695514 h 10695515"/>
              <a:gd name="connsiteX9" fmla="*/ 4050832 w 4106057"/>
              <a:gd name="connsiteY9" fmla="*/ 10695515 h 10695515"/>
              <a:gd name="connsiteX10" fmla="*/ 46084 w 4106057"/>
              <a:gd name="connsiteY10" fmla="*/ 10695515 h 10695515"/>
              <a:gd name="connsiteX11" fmla="*/ 8611 w 4106057"/>
              <a:gd name="connsiteY11" fmla="*/ 10659953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06057" h="10695515">
                <a:moveTo>
                  <a:pt x="8611" y="10659953"/>
                </a:moveTo>
                <a:cubicBezTo>
                  <a:pt x="5741" y="7120150"/>
                  <a:pt x="2870" y="3580346"/>
                  <a:pt x="0" y="40543"/>
                </a:cubicBezTo>
                <a:cubicBezTo>
                  <a:pt x="8414" y="19945"/>
                  <a:pt x="10728" y="16628"/>
                  <a:pt x="25243" y="4670"/>
                </a:cubicBezTo>
                <a:lnTo>
                  <a:pt x="46098" y="37"/>
                </a:lnTo>
                <a:lnTo>
                  <a:pt x="4068340" y="0"/>
                </a:lnTo>
                <a:cubicBezTo>
                  <a:pt x="4086837" y="52"/>
                  <a:pt x="4101820" y="15032"/>
                  <a:pt x="4101867" y="33528"/>
                </a:cubicBezTo>
                <a:cubicBezTo>
                  <a:pt x="4107455" y="1810541"/>
                  <a:pt x="4107454" y="8885083"/>
                  <a:pt x="4101866" y="10662081"/>
                </a:cubicBezTo>
                <a:cubicBezTo>
                  <a:pt x="4101761" y="10680541"/>
                  <a:pt x="4086798" y="10695466"/>
                  <a:pt x="4068339" y="10695514"/>
                </a:cubicBezTo>
                <a:lnTo>
                  <a:pt x="4050832" y="10695514"/>
                </a:lnTo>
                <a:lnTo>
                  <a:pt x="4050832" y="10695515"/>
                </a:lnTo>
                <a:lnTo>
                  <a:pt x="46084" y="10695515"/>
                </a:lnTo>
                <a:cubicBezTo>
                  <a:pt x="25394" y="10695403"/>
                  <a:pt x="8665" y="10679532"/>
                  <a:pt x="8611" y="10659953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8C11DC-FD23-C93C-3830-01D3315BE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28" y="651681"/>
            <a:ext cx="9598744" cy="5015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406728-F424-A5B6-605D-EAF9C096C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527" y="4681971"/>
            <a:ext cx="8448517" cy="13496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dirty="0"/>
              <a:t>Should CS People be Concerned?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67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298" y="524017"/>
            <a:ext cx="1076515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bg1"/>
                </a:solidFill>
                <a:latin typeface="+mj-lt"/>
              </a:rPr>
              <a:t>Where</a:t>
            </a:r>
            <a:r>
              <a:rPr sz="3200" spc="-335" dirty="0">
                <a:solidFill>
                  <a:schemeClr val="bg1"/>
                </a:solidFill>
                <a:latin typeface="+mj-lt"/>
              </a:rPr>
              <a:t> </a:t>
            </a:r>
            <a:r>
              <a:rPr sz="3200" spc="390" dirty="0">
                <a:solidFill>
                  <a:schemeClr val="bg1"/>
                </a:solidFill>
                <a:latin typeface="+mj-lt"/>
              </a:rPr>
              <a:t>it</a:t>
            </a:r>
            <a:r>
              <a:rPr sz="3200" spc="-335" dirty="0">
                <a:solidFill>
                  <a:schemeClr val="bg1"/>
                </a:solidFill>
                <a:latin typeface="+mj-lt"/>
              </a:rPr>
              <a:t> </a:t>
            </a:r>
            <a:r>
              <a:rPr sz="3200" spc="405" dirty="0">
                <a:solidFill>
                  <a:schemeClr val="bg1"/>
                </a:solidFill>
                <a:latin typeface="+mj-lt"/>
              </a:rPr>
              <a:t>all</a:t>
            </a:r>
            <a:r>
              <a:rPr sz="3200" spc="-335" dirty="0">
                <a:solidFill>
                  <a:schemeClr val="bg1"/>
                </a:solidFill>
                <a:latin typeface="+mj-lt"/>
              </a:rPr>
              <a:t> </a:t>
            </a:r>
            <a:r>
              <a:rPr sz="3200" spc="-100" dirty="0">
                <a:solidFill>
                  <a:schemeClr val="bg1"/>
                </a:solidFill>
                <a:latin typeface="+mj-lt"/>
              </a:rPr>
              <a:t>comes</a:t>
            </a:r>
            <a:r>
              <a:rPr sz="3200" spc="-335" dirty="0">
                <a:solidFill>
                  <a:schemeClr val="bg1"/>
                </a:solidFill>
                <a:latin typeface="+mj-lt"/>
              </a:rPr>
              <a:t> </a:t>
            </a:r>
            <a:r>
              <a:rPr sz="3200" spc="-60" dirty="0">
                <a:solidFill>
                  <a:schemeClr val="bg1"/>
                </a:solidFill>
                <a:latin typeface="+mj-lt"/>
              </a:rPr>
              <a:t>from:</a:t>
            </a:r>
            <a:r>
              <a:rPr sz="3200" spc="-350" dirty="0">
                <a:solidFill>
                  <a:schemeClr val="bg1"/>
                </a:solidFill>
                <a:latin typeface="+mj-lt"/>
              </a:rPr>
              <a:t> </a:t>
            </a:r>
            <a:r>
              <a:rPr sz="3200" spc="-70" dirty="0">
                <a:solidFill>
                  <a:schemeClr val="bg1"/>
                </a:solidFill>
                <a:latin typeface="+mj-lt"/>
              </a:rPr>
              <a:t>GANs,</a:t>
            </a:r>
            <a:r>
              <a:rPr sz="3200" spc="-335" dirty="0">
                <a:solidFill>
                  <a:schemeClr val="bg1"/>
                </a:solidFill>
                <a:latin typeface="+mj-lt"/>
              </a:rPr>
              <a:t> </a:t>
            </a:r>
            <a:r>
              <a:rPr sz="3200" spc="95" dirty="0">
                <a:solidFill>
                  <a:schemeClr val="bg1"/>
                </a:solidFill>
                <a:latin typeface="+mj-lt"/>
              </a:rPr>
              <a:t>LLMs</a:t>
            </a:r>
            <a:r>
              <a:rPr sz="3200" spc="-325" dirty="0">
                <a:solidFill>
                  <a:schemeClr val="bg1"/>
                </a:solidFill>
                <a:latin typeface="+mj-lt"/>
              </a:rPr>
              <a:t> </a:t>
            </a:r>
            <a:r>
              <a:rPr sz="3200" spc="-110" dirty="0">
                <a:solidFill>
                  <a:schemeClr val="bg1"/>
                </a:solidFill>
                <a:latin typeface="+mj-lt"/>
              </a:rPr>
              <a:t>&amp;</a:t>
            </a:r>
            <a:r>
              <a:rPr sz="3200" spc="-330" dirty="0">
                <a:solidFill>
                  <a:schemeClr val="bg1"/>
                </a:solidFill>
                <a:latin typeface="+mj-lt"/>
              </a:rPr>
              <a:t> </a:t>
            </a:r>
            <a:r>
              <a:rPr sz="3200" spc="85" dirty="0">
                <a:solidFill>
                  <a:schemeClr val="bg1"/>
                </a:solidFill>
                <a:latin typeface="+mj-lt"/>
              </a:rPr>
              <a:t>Diffusers</a:t>
            </a:r>
            <a:endParaRPr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4432" y="1284732"/>
            <a:ext cx="5237988" cy="1828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34983" y="1551432"/>
            <a:ext cx="1926335" cy="16322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2800" y="4532921"/>
            <a:ext cx="4392002" cy="1611345"/>
          </a:xfrm>
          <a:prstGeom prst="rect">
            <a:avLst/>
          </a:prstGeom>
        </p:spPr>
      </p:pic>
      <p:pic>
        <p:nvPicPr>
          <p:cNvPr id="6" name="object 6">
            <a:hlinkClick r:id="rId5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94219" y="4149852"/>
            <a:ext cx="3802379" cy="253441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11646" y="3404107"/>
            <a:ext cx="522795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icrosoft Sans Serif"/>
                <a:cs typeface="Microsoft Sans Serif"/>
              </a:rPr>
              <a:t>Diffusers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(since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80" dirty="0">
                <a:latin typeface="Microsoft Sans Serif"/>
                <a:cs typeface="Microsoft Sans Serif"/>
              </a:rPr>
              <a:t>2020)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285" dirty="0">
                <a:latin typeface="Microsoft Sans Serif"/>
                <a:cs typeface="Microsoft Sans Serif"/>
              </a:rPr>
              <a:t>–</a:t>
            </a:r>
            <a:r>
              <a:rPr sz="1400" dirty="0">
                <a:latin typeface="Microsoft Sans Serif"/>
                <a:cs typeface="Microsoft Sans Serif"/>
              </a:rPr>
              <a:t> Example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80" dirty="0">
                <a:latin typeface="Microsoft Sans Serif"/>
                <a:cs typeface="Microsoft Sans Serif"/>
              </a:rPr>
              <a:t>from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DALLE2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(Open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AI,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70" dirty="0">
                <a:latin typeface="Microsoft Sans Serif"/>
                <a:cs typeface="Microsoft Sans Serif"/>
              </a:rPr>
              <a:t>2022) </a:t>
            </a:r>
            <a:r>
              <a:rPr sz="1400" dirty="0">
                <a:latin typeface="Microsoft Sans Serif"/>
                <a:cs typeface="Microsoft Sans Serif"/>
              </a:rPr>
              <a:t>"</a:t>
            </a:r>
            <a:r>
              <a:rPr sz="1400" i="1" dirty="0">
                <a:latin typeface="Arial"/>
                <a:cs typeface="Arial"/>
              </a:rPr>
              <a:t>Teddy</a:t>
            </a:r>
            <a:r>
              <a:rPr sz="1400" i="1" spc="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bears</a:t>
            </a:r>
            <a:r>
              <a:rPr sz="1400" i="1" spc="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mixing</a:t>
            </a:r>
            <a:r>
              <a:rPr sz="1400" i="1" spc="5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sparkling</a:t>
            </a:r>
            <a:r>
              <a:rPr sz="1400" i="1" spc="1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chemicals</a:t>
            </a:r>
            <a:r>
              <a:rPr sz="1400" i="1" spc="10" dirty="0">
                <a:latin typeface="Arial"/>
                <a:cs typeface="Arial"/>
              </a:rPr>
              <a:t> </a:t>
            </a:r>
            <a:r>
              <a:rPr sz="1400" i="1" spc="-50" dirty="0">
                <a:latin typeface="Arial"/>
                <a:cs typeface="Arial"/>
              </a:rPr>
              <a:t>as</a:t>
            </a:r>
            <a:r>
              <a:rPr sz="1400" i="1" spc="60" dirty="0">
                <a:latin typeface="Arial"/>
                <a:cs typeface="Arial"/>
              </a:rPr>
              <a:t> </a:t>
            </a:r>
            <a:r>
              <a:rPr sz="1400" i="1" spc="50" dirty="0">
                <a:latin typeface="Arial"/>
                <a:cs typeface="Arial"/>
              </a:rPr>
              <a:t>mad</a:t>
            </a:r>
            <a:r>
              <a:rPr sz="1400" i="1" spc="6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scientists</a:t>
            </a:r>
            <a:r>
              <a:rPr sz="1400" i="1" spc="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in</a:t>
            </a:r>
            <a:r>
              <a:rPr sz="1400" i="1" spc="45" dirty="0">
                <a:latin typeface="Arial"/>
                <a:cs typeface="Arial"/>
              </a:rPr>
              <a:t> </a:t>
            </a:r>
            <a:r>
              <a:rPr sz="1400" i="1" spc="-50" dirty="0">
                <a:latin typeface="Arial"/>
                <a:cs typeface="Arial"/>
              </a:rPr>
              <a:t>a </a:t>
            </a:r>
            <a:r>
              <a:rPr sz="1400" i="1" spc="10" dirty="0">
                <a:latin typeface="Arial"/>
                <a:cs typeface="Arial"/>
              </a:rPr>
              <a:t>steampunk</a:t>
            </a:r>
            <a:r>
              <a:rPr sz="1400" i="1" spc="-50" dirty="0">
                <a:latin typeface="Arial"/>
                <a:cs typeface="Arial"/>
              </a:rPr>
              <a:t> </a:t>
            </a:r>
            <a:r>
              <a:rPr sz="1400" i="1" spc="60" dirty="0">
                <a:latin typeface="Arial"/>
                <a:cs typeface="Arial"/>
              </a:rPr>
              <a:t>style</a:t>
            </a:r>
            <a:r>
              <a:rPr sz="1400" spc="60" dirty="0">
                <a:latin typeface="Microsoft Sans Serif"/>
                <a:cs typeface="Microsoft Sans Serif"/>
              </a:rPr>
              <a:t>“</a:t>
            </a:r>
            <a:r>
              <a:rPr sz="1400" spc="-55" dirty="0">
                <a:latin typeface="Microsoft Sans Serif"/>
                <a:cs typeface="Microsoft Sans Serif"/>
              </a:rPr>
              <a:t> </a:t>
            </a:r>
            <a:r>
              <a:rPr sz="1400" spc="285" dirty="0">
                <a:latin typeface="Microsoft Sans Serif"/>
                <a:cs typeface="Microsoft Sans Serif"/>
              </a:rPr>
              <a:t>–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create</a:t>
            </a:r>
            <a:r>
              <a:rPr sz="1400" spc="-55" dirty="0">
                <a:latin typeface="Microsoft Sans Serif"/>
                <a:cs typeface="Microsoft Sans Serif"/>
              </a:rPr>
              <a:t> </a:t>
            </a:r>
            <a:r>
              <a:rPr sz="1400" spc="10" dirty="0">
                <a:latin typeface="Microsoft Sans Serif"/>
                <a:cs typeface="Microsoft Sans Serif"/>
              </a:rPr>
              <a:t>images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spc="80" dirty="0">
                <a:latin typeface="Microsoft Sans Serif"/>
                <a:cs typeface="Microsoft Sans Serif"/>
              </a:rPr>
              <a:t>from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75" dirty="0">
                <a:latin typeface="Microsoft Sans Serif"/>
                <a:cs typeface="Microsoft Sans Serif"/>
              </a:rPr>
              <a:t>text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10" dirty="0">
                <a:latin typeface="Microsoft Sans Serif"/>
                <a:cs typeface="Microsoft Sans Serif"/>
              </a:rPr>
              <a:t>and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by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120" dirty="0">
                <a:latin typeface="Microsoft Sans Serif"/>
                <a:cs typeface="Microsoft Sans Serif"/>
              </a:rPr>
              <a:t>de-</a:t>
            </a:r>
            <a:r>
              <a:rPr sz="1400" spc="-10" dirty="0">
                <a:latin typeface="Microsoft Sans Serif"/>
                <a:cs typeface="Microsoft Sans Serif"/>
              </a:rPr>
              <a:t>noising.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8909" y="1124165"/>
            <a:ext cx="10617200" cy="15043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700"/>
              </a:spcBef>
            </a:pPr>
            <a:r>
              <a:rPr sz="1800" u="sng" dirty="0">
                <a:solidFill>
                  <a:srgbClr val="5413B4"/>
                </a:solidFill>
                <a:uFill>
                  <a:solidFill>
                    <a:srgbClr val="5413B4"/>
                  </a:solidFill>
                </a:uFill>
                <a:latin typeface="Microsoft Sans Serif"/>
                <a:cs typeface="Microsoft Sans Serif"/>
                <a:hlinkClick r:id="rId7"/>
              </a:rPr>
              <a:t>This</a:t>
            </a:r>
            <a:r>
              <a:rPr sz="1800" u="sng" spc="-70" dirty="0">
                <a:solidFill>
                  <a:srgbClr val="5413B4"/>
                </a:solidFill>
                <a:uFill>
                  <a:solidFill>
                    <a:srgbClr val="5413B4"/>
                  </a:solidFill>
                </a:uFill>
                <a:latin typeface="Microsoft Sans Serif"/>
                <a:cs typeface="Microsoft Sans Serif"/>
                <a:hlinkClick r:id="rId7"/>
              </a:rPr>
              <a:t> </a:t>
            </a:r>
            <a:r>
              <a:rPr sz="1800" u="sng" dirty="0">
                <a:solidFill>
                  <a:srgbClr val="5413B4"/>
                </a:solidFill>
                <a:uFill>
                  <a:solidFill>
                    <a:srgbClr val="5413B4"/>
                  </a:solidFill>
                </a:uFill>
                <a:latin typeface="Microsoft Sans Serif"/>
                <a:cs typeface="Microsoft Sans Serif"/>
                <a:hlinkClick r:id="rId7"/>
              </a:rPr>
              <a:t>Person</a:t>
            </a:r>
            <a:r>
              <a:rPr sz="1800" u="sng" spc="-65" dirty="0">
                <a:solidFill>
                  <a:srgbClr val="5413B4"/>
                </a:solidFill>
                <a:uFill>
                  <a:solidFill>
                    <a:srgbClr val="5413B4"/>
                  </a:solidFill>
                </a:uFill>
                <a:latin typeface="Microsoft Sans Serif"/>
                <a:cs typeface="Microsoft Sans Serif"/>
                <a:hlinkClick r:id="rId7"/>
              </a:rPr>
              <a:t> </a:t>
            </a:r>
            <a:r>
              <a:rPr sz="1800" u="sng" dirty="0">
                <a:solidFill>
                  <a:srgbClr val="5413B4"/>
                </a:solidFill>
                <a:uFill>
                  <a:solidFill>
                    <a:srgbClr val="5413B4"/>
                  </a:solidFill>
                </a:uFill>
                <a:latin typeface="Microsoft Sans Serif"/>
                <a:cs typeface="Microsoft Sans Serif"/>
                <a:hlinkClick r:id="rId7"/>
              </a:rPr>
              <a:t>Does</a:t>
            </a:r>
            <a:r>
              <a:rPr sz="1800" u="sng" spc="-65" dirty="0">
                <a:solidFill>
                  <a:srgbClr val="5413B4"/>
                </a:solidFill>
                <a:uFill>
                  <a:solidFill>
                    <a:srgbClr val="5413B4"/>
                  </a:solidFill>
                </a:uFill>
                <a:latin typeface="Microsoft Sans Serif"/>
                <a:cs typeface="Microsoft Sans Serif"/>
                <a:hlinkClick r:id="rId7"/>
              </a:rPr>
              <a:t> </a:t>
            </a:r>
            <a:r>
              <a:rPr sz="1800" u="sng" spc="114" dirty="0">
                <a:solidFill>
                  <a:srgbClr val="5413B4"/>
                </a:solidFill>
                <a:uFill>
                  <a:solidFill>
                    <a:srgbClr val="5413B4"/>
                  </a:solidFill>
                </a:uFill>
                <a:latin typeface="Microsoft Sans Serif"/>
                <a:cs typeface="Microsoft Sans Serif"/>
                <a:hlinkClick r:id="rId7"/>
              </a:rPr>
              <a:t>Not</a:t>
            </a:r>
            <a:r>
              <a:rPr sz="1800" u="sng" spc="-80" dirty="0">
                <a:solidFill>
                  <a:srgbClr val="5413B4"/>
                </a:solidFill>
                <a:uFill>
                  <a:solidFill>
                    <a:srgbClr val="5413B4"/>
                  </a:solidFill>
                </a:uFill>
                <a:latin typeface="Microsoft Sans Serif"/>
                <a:cs typeface="Microsoft Sans Serif"/>
                <a:hlinkClick r:id="rId7"/>
              </a:rPr>
              <a:t> </a:t>
            </a:r>
            <a:r>
              <a:rPr sz="1800" u="sng" spc="-20" dirty="0">
                <a:solidFill>
                  <a:srgbClr val="5413B4"/>
                </a:solidFill>
                <a:uFill>
                  <a:solidFill>
                    <a:srgbClr val="5413B4"/>
                  </a:solidFill>
                </a:uFill>
                <a:latin typeface="Microsoft Sans Serif"/>
                <a:cs typeface="Microsoft Sans Serif"/>
                <a:hlinkClick r:id="rId7"/>
              </a:rPr>
              <a:t>Exist</a:t>
            </a:r>
            <a:endParaRPr sz="18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480"/>
              </a:spcBef>
            </a:pPr>
            <a:r>
              <a:rPr sz="1400" spc="20" dirty="0">
                <a:latin typeface="Microsoft Sans Serif"/>
                <a:cs typeface="Microsoft Sans Serif"/>
              </a:rPr>
              <a:t>Generative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Adversarial</a:t>
            </a:r>
            <a:endParaRPr sz="14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</a:pPr>
            <a:r>
              <a:rPr sz="1400" spc="20" dirty="0">
                <a:latin typeface="Microsoft Sans Serif"/>
                <a:cs typeface="Microsoft Sans Serif"/>
              </a:rPr>
              <a:t>Networks</a:t>
            </a:r>
            <a:r>
              <a:rPr sz="1400" spc="105" dirty="0">
                <a:latin typeface="Microsoft Sans Serif"/>
                <a:cs typeface="Microsoft Sans Serif"/>
              </a:rPr>
              <a:t> </a:t>
            </a:r>
            <a:r>
              <a:rPr sz="1400" spc="75" dirty="0">
                <a:latin typeface="Microsoft Sans Serif"/>
                <a:cs typeface="Microsoft Sans Serif"/>
              </a:rPr>
              <a:t>(2014)</a:t>
            </a:r>
            <a:endParaRPr sz="1400">
              <a:latin typeface="Microsoft Sans Serif"/>
              <a:cs typeface="Microsoft Sans Serif"/>
            </a:endParaRPr>
          </a:p>
          <a:p>
            <a:pPr marL="12700" marR="8741410" algn="just">
              <a:lnSpc>
                <a:spcPct val="100000"/>
              </a:lnSpc>
            </a:pP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Generator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creates </a:t>
            </a:r>
            <a:r>
              <a:rPr sz="1400" spc="55" dirty="0">
                <a:latin typeface="Microsoft Sans Serif"/>
                <a:cs typeface="Microsoft Sans Serif"/>
              </a:rPr>
              <a:t>deep</a:t>
            </a:r>
            <a:r>
              <a:rPr sz="1400" spc="-8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fakes</a:t>
            </a:r>
            <a:r>
              <a:rPr sz="1400" spc="-85" dirty="0">
                <a:latin typeface="Microsoft Sans Serif"/>
                <a:cs typeface="Microsoft Sans Serif"/>
              </a:rPr>
              <a:t> </a:t>
            </a:r>
            <a:r>
              <a:rPr sz="1400" spc="100" dirty="0">
                <a:latin typeface="Microsoft Sans Serif"/>
                <a:cs typeface="Microsoft Sans Serif"/>
              </a:rPr>
              <a:t>to</a:t>
            </a:r>
            <a:r>
              <a:rPr sz="1400" spc="-80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train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spc="45" dirty="0">
                <a:latin typeface="Microsoft Sans Serif"/>
                <a:cs typeface="Microsoft Sans Serif"/>
              </a:rPr>
              <a:t>the </a:t>
            </a:r>
            <a:r>
              <a:rPr sz="1400" spc="-10" dirty="0">
                <a:latin typeface="Microsoft Sans Serif"/>
                <a:cs typeface="Microsoft Sans Serif"/>
              </a:rPr>
              <a:t>Discriminator.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8949" y="3664407"/>
            <a:ext cx="465074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10" dirty="0">
                <a:latin typeface="Microsoft Sans Serif"/>
                <a:cs typeface="Microsoft Sans Serif"/>
              </a:rPr>
              <a:t>Large</a:t>
            </a:r>
            <a:r>
              <a:rPr sz="1400" spc="140" dirty="0">
                <a:latin typeface="Microsoft Sans Serif"/>
                <a:cs typeface="Microsoft Sans Serif"/>
              </a:rPr>
              <a:t> </a:t>
            </a:r>
            <a:r>
              <a:rPr sz="1400" spc="10" dirty="0">
                <a:latin typeface="Microsoft Sans Serif"/>
                <a:cs typeface="Microsoft Sans Serif"/>
              </a:rPr>
              <a:t>language</a:t>
            </a:r>
            <a:r>
              <a:rPr sz="1400" spc="120" dirty="0">
                <a:latin typeface="Microsoft Sans Serif"/>
                <a:cs typeface="Microsoft Sans Serif"/>
              </a:rPr>
              <a:t> </a:t>
            </a:r>
            <a:r>
              <a:rPr sz="1400" spc="10" dirty="0">
                <a:latin typeface="Microsoft Sans Serif"/>
                <a:cs typeface="Microsoft Sans Serif"/>
              </a:rPr>
              <a:t>models</a:t>
            </a:r>
            <a:r>
              <a:rPr sz="1400" spc="130" dirty="0">
                <a:latin typeface="Microsoft Sans Serif"/>
                <a:cs typeface="Microsoft Sans Serif"/>
              </a:rPr>
              <a:t> </a:t>
            </a:r>
            <a:r>
              <a:rPr sz="1400" spc="70" dirty="0">
                <a:latin typeface="Microsoft Sans Serif"/>
                <a:cs typeface="Microsoft Sans Serif"/>
              </a:rPr>
              <a:t>perform</a:t>
            </a:r>
            <a:r>
              <a:rPr sz="1400" spc="105" dirty="0">
                <a:latin typeface="Microsoft Sans Serif"/>
                <a:cs typeface="Microsoft Sans Serif"/>
              </a:rPr>
              <a:t> </a:t>
            </a:r>
            <a:r>
              <a:rPr sz="1400" spc="10" dirty="0">
                <a:latin typeface="Microsoft Sans Serif"/>
                <a:cs typeface="Microsoft Sans Serif"/>
              </a:rPr>
              <a:t>sequence-</a:t>
            </a:r>
            <a:r>
              <a:rPr sz="1400" spc="145" dirty="0">
                <a:latin typeface="Microsoft Sans Serif"/>
                <a:cs typeface="Microsoft Sans Serif"/>
              </a:rPr>
              <a:t>to-</a:t>
            </a:r>
            <a:r>
              <a:rPr sz="1400" spc="-10" dirty="0">
                <a:latin typeface="Microsoft Sans Serif"/>
                <a:cs typeface="Microsoft Sans Serif"/>
              </a:rPr>
              <a:t>sequence </a:t>
            </a:r>
            <a:r>
              <a:rPr sz="1400" spc="55" dirty="0">
                <a:latin typeface="Microsoft Sans Serif"/>
                <a:cs typeface="Microsoft Sans Serif"/>
              </a:rPr>
              <a:t>prediction</a:t>
            </a:r>
            <a:r>
              <a:rPr sz="1400" spc="-8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and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generate</a:t>
            </a:r>
            <a:r>
              <a:rPr sz="1400" spc="-80" dirty="0">
                <a:latin typeface="Microsoft Sans Serif"/>
                <a:cs typeface="Microsoft Sans Serif"/>
              </a:rPr>
              <a:t> </a:t>
            </a:r>
            <a:r>
              <a:rPr sz="1400" spc="75" dirty="0">
                <a:latin typeface="Microsoft Sans Serif"/>
                <a:cs typeface="Microsoft Sans Serif"/>
              </a:rPr>
              <a:t>the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next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spc="60" dirty="0">
                <a:latin typeface="Microsoft Sans Serif"/>
                <a:cs typeface="Microsoft Sans Serif"/>
              </a:rPr>
              <a:t>word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in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a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sentence. </a:t>
            </a:r>
            <a:r>
              <a:rPr sz="1400" dirty="0">
                <a:latin typeface="Microsoft Sans Serif"/>
                <a:cs typeface="Microsoft Sans Serif"/>
              </a:rPr>
              <a:t>(Transformer</a:t>
            </a:r>
            <a:r>
              <a:rPr sz="1400" spc="17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networks,</a:t>
            </a:r>
            <a:r>
              <a:rPr sz="1400" spc="16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since</a:t>
            </a:r>
            <a:r>
              <a:rPr sz="1400" spc="200" dirty="0">
                <a:latin typeface="Microsoft Sans Serif"/>
                <a:cs typeface="Microsoft Sans Serif"/>
              </a:rPr>
              <a:t> </a:t>
            </a:r>
            <a:r>
              <a:rPr sz="1400" spc="70" dirty="0">
                <a:latin typeface="Microsoft Sans Serif"/>
                <a:cs typeface="Microsoft Sans Serif"/>
              </a:rPr>
              <a:t>2018)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B0F3279-B5F4-4162-82F6-9C31E5148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42AE9E7-4E63-4858-9BCD-48433F61C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1618596"/>
          </a:xfrm>
          <a:custGeom>
            <a:avLst/>
            <a:gdLst>
              <a:gd name="connsiteX0" fmla="*/ 12192000 w 12192000"/>
              <a:gd name="connsiteY0" fmla="*/ 0 h 1785714"/>
              <a:gd name="connsiteX1" fmla="*/ 0 w 12192000"/>
              <a:gd name="connsiteY1" fmla="*/ 0 h 1785714"/>
              <a:gd name="connsiteX2" fmla="*/ 0 w 12192000"/>
              <a:gd name="connsiteY2" fmla="*/ 1304324 h 1785714"/>
              <a:gd name="connsiteX3" fmla="*/ 3418 w 12192000"/>
              <a:gd name="connsiteY3" fmla="*/ 1305411 h 1785714"/>
              <a:gd name="connsiteX4" fmla="*/ 20292 w 12192000"/>
              <a:gd name="connsiteY4" fmla="*/ 1303814 h 1785714"/>
              <a:gd name="connsiteX5" fmla="*/ 135120 w 12192000"/>
              <a:gd name="connsiteY5" fmla="*/ 1313633 h 1785714"/>
              <a:gd name="connsiteX6" fmla="*/ 265233 w 12192000"/>
              <a:gd name="connsiteY6" fmla="*/ 1336526 h 1785714"/>
              <a:gd name="connsiteX7" fmla="*/ 387652 w 12192000"/>
              <a:gd name="connsiteY7" fmla="*/ 1347067 h 1785714"/>
              <a:gd name="connsiteX8" fmla="*/ 447918 w 12192000"/>
              <a:gd name="connsiteY8" fmla="*/ 1394155 h 1785714"/>
              <a:gd name="connsiteX9" fmla="*/ 458840 w 12192000"/>
              <a:gd name="connsiteY9" fmla="*/ 1388864 h 1785714"/>
              <a:gd name="connsiteX10" fmla="*/ 494954 w 12192000"/>
              <a:gd name="connsiteY10" fmla="*/ 1378579 h 1785714"/>
              <a:gd name="connsiteX11" fmla="*/ 614392 w 12192000"/>
              <a:gd name="connsiteY11" fmla="*/ 1402408 h 1785714"/>
              <a:gd name="connsiteX12" fmla="*/ 685555 w 12192000"/>
              <a:gd name="connsiteY12" fmla="*/ 1413590 h 1785714"/>
              <a:gd name="connsiteX13" fmla="*/ 687612 w 12192000"/>
              <a:gd name="connsiteY13" fmla="*/ 1411907 h 1785714"/>
              <a:gd name="connsiteX14" fmla="*/ 727662 w 12192000"/>
              <a:gd name="connsiteY14" fmla="*/ 1403371 h 1785714"/>
              <a:gd name="connsiteX15" fmla="*/ 783024 w 12192000"/>
              <a:gd name="connsiteY15" fmla="*/ 1428770 h 1785714"/>
              <a:gd name="connsiteX16" fmla="*/ 783641 w 12192000"/>
              <a:gd name="connsiteY16" fmla="*/ 1429004 h 1785714"/>
              <a:gd name="connsiteX17" fmla="*/ 786382 w 12192000"/>
              <a:gd name="connsiteY17" fmla="*/ 1429435 h 1785714"/>
              <a:gd name="connsiteX18" fmla="*/ 862776 w 12192000"/>
              <a:gd name="connsiteY18" fmla="*/ 1424019 h 1785714"/>
              <a:gd name="connsiteX19" fmla="*/ 909183 w 12192000"/>
              <a:gd name="connsiteY19" fmla="*/ 1426370 h 1785714"/>
              <a:gd name="connsiteX20" fmla="*/ 918550 w 12192000"/>
              <a:gd name="connsiteY20" fmla="*/ 1424870 h 1785714"/>
              <a:gd name="connsiteX21" fmla="*/ 924468 w 12192000"/>
              <a:gd name="connsiteY21" fmla="*/ 1427145 h 1785714"/>
              <a:gd name="connsiteX22" fmla="*/ 960379 w 12192000"/>
              <a:gd name="connsiteY22" fmla="*/ 1428964 h 1785714"/>
              <a:gd name="connsiteX23" fmla="*/ 964568 w 12192000"/>
              <a:gd name="connsiteY23" fmla="*/ 1427963 h 1785714"/>
              <a:gd name="connsiteX24" fmla="*/ 1025421 w 12192000"/>
              <a:gd name="connsiteY24" fmla="*/ 1432192 h 1785714"/>
              <a:gd name="connsiteX25" fmla="*/ 1034894 w 12192000"/>
              <a:gd name="connsiteY25" fmla="*/ 1432030 h 1785714"/>
              <a:gd name="connsiteX26" fmla="*/ 1098493 w 12192000"/>
              <a:gd name="connsiteY26" fmla="*/ 1430450 h 1785714"/>
              <a:gd name="connsiteX27" fmla="*/ 1130710 w 12192000"/>
              <a:gd name="connsiteY27" fmla="*/ 1432226 h 1785714"/>
              <a:gd name="connsiteX28" fmla="*/ 1214906 w 12192000"/>
              <a:gd name="connsiteY28" fmla="*/ 1429182 h 1785714"/>
              <a:gd name="connsiteX29" fmla="*/ 1222439 w 12192000"/>
              <a:gd name="connsiteY29" fmla="*/ 1430005 h 1785714"/>
              <a:gd name="connsiteX30" fmla="*/ 1344962 w 12192000"/>
              <a:gd name="connsiteY30" fmla="*/ 1426541 h 1785714"/>
              <a:gd name="connsiteX31" fmla="*/ 1460015 w 12192000"/>
              <a:gd name="connsiteY31" fmla="*/ 1422204 h 1785714"/>
              <a:gd name="connsiteX32" fmla="*/ 1539017 w 12192000"/>
              <a:gd name="connsiteY32" fmla="*/ 1438204 h 1785714"/>
              <a:gd name="connsiteX33" fmla="*/ 1633975 w 12192000"/>
              <a:gd name="connsiteY33" fmla="*/ 1479554 h 1785714"/>
              <a:gd name="connsiteX34" fmla="*/ 1805305 w 12192000"/>
              <a:gd name="connsiteY34" fmla="*/ 1523070 h 1785714"/>
              <a:gd name="connsiteX35" fmla="*/ 1943401 w 12192000"/>
              <a:gd name="connsiteY35" fmla="*/ 1511369 h 1785714"/>
              <a:gd name="connsiteX36" fmla="*/ 1943401 w 12192000"/>
              <a:gd name="connsiteY36" fmla="*/ 1528068 h 1785714"/>
              <a:gd name="connsiteX37" fmla="*/ 1944245 w 12192000"/>
              <a:gd name="connsiteY37" fmla="*/ 1528084 h 1785714"/>
              <a:gd name="connsiteX38" fmla="*/ 2110553 w 12192000"/>
              <a:gd name="connsiteY38" fmla="*/ 1556015 h 1785714"/>
              <a:gd name="connsiteX39" fmla="*/ 2198143 w 12192000"/>
              <a:gd name="connsiteY39" fmla="*/ 1583177 h 1785714"/>
              <a:gd name="connsiteX40" fmla="*/ 2628764 w 12192000"/>
              <a:gd name="connsiteY40" fmla="*/ 1708476 h 1785714"/>
              <a:gd name="connsiteX41" fmla="*/ 3040577 w 12192000"/>
              <a:gd name="connsiteY41" fmla="*/ 1739220 h 1785714"/>
              <a:gd name="connsiteX42" fmla="*/ 3234961 w 12192000"/>
              <a:gd name="connsiteY42" fmla="*/ 1774028 h 1785714"/>
              <a:gd name="connsiteX43" fmla="*/ 3425162 w 12192000"/>
              <a:gd name="connsiteY43" fmla="*/ 1785338 h 1785714"/>
              <a:gd name="connsiteX44" fmla="*/ 3522669 w 12192000"/>
              <a:gd name="connsiteY44" fmla="*/ 1785714 h 1785714"/>
              <a:gd name="connsiteX45" fmla="*/ 3674594 w 12192000"/>
              <a:gd name="connsiteY45" fmla="*/ 1772725 h 1785714"/>
              <a:gd name="connsiteX46" fmla="*/ 3846362 w 12192000"/>
              <a:gd name="connsiteY46" fmla="*/ 1774731 h 1785714"/>
              <a:gd name="connsiteX47" fmla="*/ 3948318 w 12192000"/>
              <a:gd name="connsiteY47" fmla="*/ 1755225 h 1785714"/>
              <a:gd name="connsiteX48" fmla="*/ 3992460 w 12192000"/>
              <a:gd name="connsiteY48" fmla="*/ 1752810 h 1785714"/>
              <a:gd name="connsiteX49" fmla="*/ 4034658 w 12192000"/>
              <a:gd name="connsiteY49" fmla="*/ 1760331 h 1785714"/>
              <a:gd name="connsiteX50" fmla="*/ 4038085 w 12192000"/>
              <a:gd name="connsiteY50" fmla="*/ 1756567 h 1785714"/>
              <a:gd name="connsiteX51" fmla="*/ 4075579 w 12192000"/>
              <a:gd name="connsiteY51" fmla="*/ 1753942 h 1785714"/>
              <a:gd name="connsiteX52" fmla="*/ 4068223 w 12192000"/>
              <a:gd name="connsiteY52" fmla="*/ 1746343 h 1785714"/>
              <a:gd name="connsiteX53" fmla="*/ 4161013 w 12192000"/>
              <a:gd name="connsiteY53" fmla="*/ 1765954 h 1785714"/>
              <a:gd name="connsiteX54" fmla="*/ 4166141 w 12192000"/>
              <a:gd name="connsiteY54" fmla="*/ 1768920 h 1785714"/>
              <a:gd name="connsiteX55" fmla="*/ 4172324 w 12192000"/>
              <a:gd name="connsiteY55" fmla="*/ 1767358 h 1785714"/>
              <a:gd name="connsiteX56" fmla="*/ 4189879 w 12192000"/>
              <a:gd name="connsiteY56" fmla="*/ 1769535 h 1785714"/>
              <a:gd name="connsiteX57" fmla="*/ 4256570 w 12192000"/>
              <a:gd name="connsiteY57" fmla="*/ 1761263 h 1785714"/>
              <a:gd name="connsiteX58" fmla="*/ 4259591 w 12192000"/>
              <a:gd name="connsiteY58" fmla="*/ 1765594 h 1785714"/>
              <a:gd name="connsiteX59" fmla="*/ 4312140 w 12192000"/>
              <a:gd name="connsiteY59" fmla="*/ 1768001 h 1785714"/>
              <a:gd name="connsiteX60" fmla="*/ 4342299 w 12192000"/>
              <a:gd name="connsiteY60" fmla="*/ 1765162 h 1785714"/>
              <a:gd name="connsiteX61" fmla="*/ 4424837 w 12192000"/>
              <a:gd name="connsiteY61" fmla="*/ 1762000 h 1785714"/>
              <a:gd name="connsiteX62" fmla="*/ 4582514 w 12192000"/>
              <a:gd name="connsiteY62" fmla="*/ 1750905 h 1785714"/>
              <a:gd name="connsiteX63" fmla="*/ 4699292 w 12192000"/>
              <a:gd name="connsiteY63" fmla="*/ 1726608 h 1785714"/>
              <a:gd name="connsiteX64" fmla="*/ 4758314 w 12192000"/>
              <a:gd name="connsiteY64" fmla="*/ 1727970 h 1785714"/>
              <a:gd name="connsiteX65" fmla="*/ 4777414 w 12192000"/>
              <a:gd name="connsiteY65" fmla="*/ 1719295 h 1785714"/>
              <a:gd name="connsiteX66" fmla="*/ 4786125 w 12192000"/>
              <a:gd name="connsiteY66" fmla="*/ 1707164 h 1785714"/>
              <a:gd name="connsiteX67" fmla="*/ 4849087 w 12192000"/>
              <a:gd name="connsiteY67" fmla="*/ 1697487 h 1785714"/>
              <a:gd name="connsiteX68" fmla="*/ 4864299 w 12192000"/>
              <a:gd name="connsiteY68" fmla="*/ 1691264 h 1785714"/>
              <a:gd name="connsiteX69" fmla="*/ 4869362 w 12192000"/>
              <a:gd name="connsiteY69" fmla="*/ 1694454 h 1785714"/>
              <a:gd name="connsiteX70" fmla="*/ 4875295 w 12192000"/>
              <a:gd name="connsiteY70" fmla="*/ 1693795 h 1785714"/>
              <a:gd name="connsiteX71" fmla="*/ 4938530 w 12192000"/>
              <a:gd name="connsiteY71" fmla="*/ 1664739 h 1785714"/>
              <a:gd name="connsiteX72" fmla="*/ 5005330 w 12192000"/>
              <a:gd name="connsiteY72" fmla="*/ 1638995 h 1785714"/>
              <a:gd name="connsiteX73" fmla="*/ 5091019 w 12192000"/>
              <a:gd name="connsiteY73" fmla="*/ 1632094 h 1785714"/>
              <a:gd name="connsiteX74" fmla="*/ 5212930 w 12192000"/>
              <a:gd name="connsiteY74" fmla="*/ 1625560 h 1785714"/>
              <a:gd name="connsiteX75" fmla="*/ 5422115 w 12192000"/>
              <a:gd name="connsiteY75" fmla="*/ 1618684 h 1785714"/>
              <a:gd name="connsiteX76" fmla="*/ 5622228 w 12192000"/>
              <a:gd name="connsiteY76" fmla="*/ 1616924 h 1785714"/>
              <a:gd name="connsiteX77" fmla="*/ 5707981 w 12192000"/>
              <a:gd name="connsiteY77" fmla="*/ 1614657 h 1785714"/>
              <a:gd name="connsiteX78" fmla="*/ 5781921 w 12192000"/>
              <a:gd name="connsiteY78" fmla="*/ 1632200 h 1785714"/>
              <a:gd name="connsiteX79" fmla="*/ 5853937 w 12192000"/>
              <a:gd name="connsiteY79" fmla="*/ 1623480 h 1785714"/>
              <a:gd name="connsiteX80" fmla="*/ 5838974 w 12192000"/>
              <a:gd name="connsiteY80" fmla="*/ 1623232 h 1785714"/>
              <a:gd name="connsiteX81" fmla="*/ 5869709 w 12192000"/>
              <a:gd name="connsiteY81" fmla="*/ 1621571 h 1785714"/>
              <a:gd name="connsiteX82" fmla="*/ 5853937 w 12192000"/>
              <a:gd name="connsiteY82" fmla="*/ 1623480 h 1785714"/>
              <a:gd name="connsiteX83" fmla="*/ 5914979 w 12192000"/>
              <a:gd name="connsiteY83" fmla="*/ 1624496 h 1785714"/>
              <a:gd name="connsiteX84" fmla="*/ 5995435 w 12192000"/>
              <a:gd name="connsiteY84" fmla="*/ 1621509 h 1785714"/>
              <a:gd name="connsiteX85" fmla="*/ 6071372 w 12192000"/>
              <a:gd name="connsiteY85" fmla="*/ 1620090 h 1785714"/>
              <a:gd name="connsiteX86" fmla="*/ 6126238 w 12192000"/>
              <a:gd name="connsiteY86" fmla="*/ 1631370 h 1785714"/>
              <a:gd name="connsiteX87" fmla="*/ 6302396 w 12192000"/>
              <a:gd name="connsiteY87" fmla="*/ 1628634 h 1785714"/>
              <a:gd name="connsiteX88" fmla="*/ 6539184 w 12192000"/>
              <a:gd name="connsiteY88" fmla="*/ 1625681 h 1785714"/>
              <a:gd name="connsiteX89" fmla="*/ 6841931 w 12192000"/>
              <a:gd name="connsiteY89" fmla="*/ 1609859 h 1785714"/>
              <a:gd name="connsiteX90" fmla="*/ 7022350 w 12192000"/>
              <a:gd name="connsiteY90" fmla="*/ 1644996 h 1785714"/>
              <a:gd name="connsiteX91" fmla="*/ 7081288 w 12192000"/>
              <a:gd name="connsiteY91" fmla="*/ 1637297 h 1785714"/>
              <a:gd name="connsiteX92" fmla="*/ 7246703 w 12192000"/>
              <a:gd name="connsiteY92" fmla="*/ 1662224 h 1785714"/>
              <a:gd name="connsiteX93" fmla="*/ 7292885 w 12192000"/>
              <a:gd name="connsiteY93" fmla="*/ 1682158 h 1785714"/>
              <a:gd name="connsiteX94" fmla="*/ 7507455 w 12192000"/>
              <a:gd name="connsiteY94" fmla="*/ 1686571 h 1785714"/>
              <a:gd name="connsiteX95" fmla="*/ 7771982 w 12192000"/>
              <a:gd name="connsiteY95" fmla="*/ 1690964 h 1785714"/>
              <a:gd name="connsiteX96" fmla="*/ 7888058 w 12192000"/>
              <a:gd name="connsiteY96" fmla="*/ 1679260 h 1785714"/>
              <a:gd name="connsiteX97" fmla="*/ 8118814 w 12192000"/>
              <a:gd name="connsiteY97" fmla="*/ 1689180 h 1785714"/>
              <a:gd name="connsiteX98" fmla="*/ 8308845 w 12192000"/>
              <a:gd name="connsiteY98" fmla="*/ 1675943 h 1785714"/>
              <a:gd name="connsiteX99" fmla="*/ 8486229 w 12192000"/>
              <a:gd name="connsiteY99" fmla="*/ 1681780 h 1785714"/>
              <a:gd name="connsiteX100" fmla="*/ 8511872 w 12192000"/>
              <a:gd name="connsiteY100" fmla="*/ 1679474 h 1785714"/>
              <a:gd name="connsiteX101" fmla="*/ 8574518 w 12192000"/>
              <a:gd name="connsiteY101" fmla="*/ 1693692 h 1785714"/>
              <a:gd name="connsiteX102" fmla="*/ 8581393 w 12192000"/>
              <a:gd name="connsiteY102" fmla="*/ 1693136 h 1785714"/>
              <a:gd name="connsiteX103" fmla="*/ 8808537 w 12192000"/>
              <a:gd name="connsiteY103" fmla="*/ 1682373 h 1785714"/>
              <a:gd name="connsiteX104" fmla="*/ 8956219 w 12192000"/>
              <a:gd name="connsiteY104" fmla="*/ 1626832 h 1785714"/>
              <a:gd name="connsiteX105" fmla="*/ 9053905 w 12192000"/>
              <a:gd name="connsiteY105" fmla="*/ 1607618 h 1785714"/>
              <a:gd name="connsiteX106" fmla="*/ 9258770 w 12192000"/>
              <a:gd name="connsiteY106" fmla="*/ 1580538 h 1785714"/>
              <a:gd name="connsiteX107" fmla="*/ 9387111 w 12192000"/>
              <a:gd name="connsiteY107" fmla="*/ 1577823 h 1785714"/>
              <a:gd name="connsiteX108" fmla="*/ 9434600 w 12192000"/>
              <a:gd name="connsiteY108" fmla="*/ 1571197 h 1785714"/>
              <a:gd name="connsiteX109" fmla="*/ 9698265 w 12192000"/>
              <a:gd name="connsiteY109" fmla="*/ 1546321 h 1785714"/>
              <a:gd name="connsiteX110" fmla="*/ 10008054 w 12192000"/>
              <a:gd name="connsiteY110" fmla="*/ 1482939 h 1785714"/>
              <a:gd name="connsiteX111" fmla="*/ 10472306 w 12192000"/>
              <a:gd name="connsiteY111" fmla="*/ 1483510 h 1785714"/>
              <a:gd name="connsiteX112" fmla="*/ 10613928 w 12192000"/>
              <a:gd name="connsiteY112" fmla="*/ 1449310 h 1785714"/>
              <a:gd name="connsiteX113" fmla="*/ 10723596 w 12192000"/>
              <a:gd name="connsiteY113" fmla="*/ 1441705 h 1785714"/>
              <a:gd name="connsiteX114" fmla="*/ 11190596 w 12192000"/>
              <a:gd name="connsiteY114" fmla="*/ 1412925 h 1785714"/>
              <a:gd name="connsiteX115" fmla="*/ 11298531 w 12192000"/>
              <a:gd name="connsiteY115" fmla="*/ 1382144 h 1785714"/>
              <a:gd name="connsiteX116" fmla="*/ 11422257 w 12192000"/>
              <a:gd name="connsiteY116" fmla="*/ 1399455 h 1785714"/>
              <a:gd name="connsiteX117" fmla="*/ 11760036 w 12192000"/>
              <a:gd name="connsiteY117" fmla="*/ 1383292 h 1785714"/>
              <a:gd name="connsiteX118" fmla="*/ 11850344 w 12192000"/>
              <a:gd name="connsiteY118" fmla="*/ 1352325 h 1785714"/>
              <a:gd name="connsiteX119" fmla="*/ 11910409 w 12192000"/>
              <a:gd name="connsiteY119" fmla="*/ 1291657 h 1785714"/>
              <a:gd name="connsiteX120" fmla="*/ 12054572 w 12192000"/>
              <a:gd name="connsiteY120" fmla="*/ 1237924 h 1785714"/>
              <a:gd name="connsiteX121" fmla="*/ 12159823 w 12192000"/>
              <a:gd name="connsiteY121" fmla="*/ 1163122 h 1785714"/>
              <a:gd name="connsiteX122" fmla="*/ 12180858 w 12192000"/>
              <a:gd name="connsiteY122" fmla="*/ 1157072 h 1785714"/>
              <a:gd name="connsiteX123" fmla="*/ 12192000 w 12192000"/>
              <a:gd name="connsiteY123" fmla="*/ 1156344 h 178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2192000" h="1785714">
                <a:moveTo>
                  <a:pt x="12192000" y="0"/>
                </a:moveTo>
                <a:lnTo>
                  <a:pt x="0" y="0"/>
                </a:lnTo>
                <a:lnTo>
                  <a:pt x="0" y="1304324"/>
                </a:lnTo>
                <a:lnTo>
                  <a:pt x="3418" y="1305411"/>
                </a:lnTo>
                <a:cubicBezTo>
                  <a:pt x="12326" y="1308872"/>
                  <a:pt x="19698" y="1311697"/>
                  <a:pt x="20292" y="1303814"/>
                </a:cubicBezTo>
                <a:cubicBezTo>
                  <a:pt x="40597" y="1322555"/>
                  <a:pt x="110399" y="1315343"/>
                  <a:pt x="135120" y="1313633"/>
                </a:cubicBezTo>
                <a:cubicBezTo>
                  <a:pt x="175944" y="1319086"/>
                  <a:pt x="235990" y="1331083"/>
                  <a:pt x="265233" y="1336526"/>
                </a:cubicBezTo>
                <a:cubicBezTo>
                  <a:pt x="313864" y="1349813"/>
                  <a:pt x="333172" y="1329826"/>
                  <a:pt x="387652" y="1347067"/>
                </a:cubicBezTo>
                <a:lnTo>
                  <a:pt x="447918" y="1394155"/>
                </a:lnTo>
                <a:lnTo>
                  <a:pt x="458840" y="1388864"/>
                </a:lnTo>
                <a:cubicBezTo>
                  <a:pt x="475000" y="1383891"/>
                  <a:pt x="481864" y="1389731"/>
                  <a:pt x="494954" y="1378579"/>
                </a:cubicBezTo>
                <a:cubicBezTo>
                  <a:pt x="524185" y="1379235"/>
                  <a:pt x="576874" y="1396348"/>
                  <a:pt x="614392" y="1402408"/>
                </a:cubicBezTo>
                <a:lnTo>
                  <a:pt x="685555" y="1413590"/>
                </a:lnTo>
                <a:lnTo>
                  <a:pt x="687612" y="1411907"/>
                </a:lnTo>
                <a:cubicBezTo>
                  <a:pt x="703249" y="1409649"/>
                  <a:pt x="734581" y="1417632"/>
                  <a:pt x="727662" y="1403371"/>
                </a:cubicBezTo>
                <a:cubicBezTo>
                  <a:pt x="744965" y="1405036"/>
                  <a:pt x="764856" y="1424657"/>
                  <a:pt x="783024" y="1428770"/>
                </a:cubicBezTo>
                <a:lnTo>
                  <a:pt x="783641" y="1429004"/>
                </a:lnTo>
                <a:lnTo>
                  <a:pt x="786382" y="1429435"/>
                </a:lnTo>
                <a:lnTo>
                  <a:pt x="862776" y="1424019"/>
                </a:lnTo>
                <a:lnTo>
                  <a:pt x="909183" y="1426370"/>
                </a:lnTo>
                <a:lnTo>
                  <a:pt x="918550" y="1424870"/>
                </a:lnTo>
                <a:lnTo>
                  <a:pt x="924468" y="1427145"/>
                </a:lnTo>
                <a:lnTo>
                  <a:pt x="960379" y="1428964"/>
                </a:lnTo>
                <a:lnTo>
                  <a:pt x="964568" y="1427963"/>
                </a:lnTo>
                <a:cubicBezTo>
                  <a:pt x="984452" y="1432461"/>
                  <a:pt x="1004494" y="1432774"/>
                  <a:pt x="1025421" y="1432192"/>
                </a:cubicBezTo>
                <a:lnTo>
                  <a:pt x="1034894" y="1432030"/>
                </a:lnTo>
                <a:lnTo>
                  <a:pt x="1098493" y="1430450"/>
                </a:lnTo>
                <a:cubicBezTo>
                  <a:pt x="1105061" y="1431539"/>
                  <a:pt x="1113736" y="1435958"/>
                  <a:pt x="1130710" y="1432226"/>
                </a:cubicBezTo>
                <a:cubicBezTo>
                  <a:pt x="1140276" y="1434171"/>
                  <a:pt x="1204456" y="1427980"/>
                  <a:pt x="1214906" y="1429182"/>
                </a:cubicBezTo>
                <a:lnTo>
                  <a:pt x="1222439" y="1430005"/>
                </a:lnTo>
                <a:lnTo>
                  <a:pt x="1344962" y="1426541"/>
                </a:lnTo>
                <a:cubicBezTo>
                  <a:pt x="1384999" y="1425229"/>
                  <a:pt x="1427673" y="1420260"/>
                  <a:pt x="1460015" y="1422204"/>
                </a:cubicBezTo>
                <a:cubicBezTo>
                  <a:pt x="1492358" y="1424146"/>
                  <a:pt x="1512133" y="1423978"/>
                  <a:pt x="1539017" y="1438204"/>
                </a:cubicBezTo>
                <a:cubicBezTo>
                  <a:pt x="1605885" y="1432007"/>
                  <a:pt x="1587153" y="1477607"/>
                  <a:pt x="1633975" y="1479554"/>
                </a:cubicBezTo>
                <a:cubicBezTo>
                  <a:pt x="1685337" y="1493102"/>
                  <a:pt x="1732458" y="1487472"/>
                  <a:pt x="1805305" y="1523070"/>
                </a:cubicBezTo>
                <a:cubicBezTo>
                  <a:pt x="1861064" y="1530162"/>
                  <a:pt x="1932951" y="1489201"/>
                  <a:pt x="1943401" y="1511369"/>
                </a:cubicBezTo>
                <a:lnTo>
                  <a:pt x="1943401" y="1528068"/>
                </a:lnTo>
                <a:lnTo>
                  <a:pt x="1944245" y="1528084"/>
                </a:lnTo>
                <a:cubicBezTo>
                  <a:pt x="1996283" y="1535226"/>
                  <a:pt x="2035646" y="1568056"/>
                  <a:pt x="2110553" y="1556015"/>
                </a:cubicBezTo>
                <a:cubicBezTo>
                  <a:pt x="2122665" y="1560397"/>
                  <a:pt x="2185229" y="1576085"/>
                  <a:pt x="2198143" y="1583177"/>
                </a:cubicBezTo>
                <a:cubicBezTo>
                  <a:pt x="2279338" y="1611880"/>
                  <a:pt x="2493531" y="1679175"/>
                  <a:pt x="2628764" y="1708476"/>
                </a:cubicBezTo>
                <a:cubicBezTo>
                  <a:pt x="2743195" y="1738004"/>
                  <a:pt x="2939545" y="1728294"/>
                  <a:pt x="3040577" y="1739220"/>
                </a:cubicBezTo>
                <a:cubicBezTo>
                  <a:pt x="3141610" y="1750145"/>
                  <a:pt x="3169774" y="1762627"/>
                  <a:pt x="3234961" y="1774028"/>
                </a:cubicBezTo>
                <a:lnTo>
                  <a:pt x="3425162" y="1785338"/>
                </a:lnTo>
                <a:lnTo>
                  <a:pt x="3522669" y="1785714"/>
                </a:lnTo>
                <a:cubicBezTo>
                  <a:pt x="3578072" y="1770084"/>
                  <a:pt x="3623087" y="1801915"/>
                  <a:pt x="3674594" y="1772725"/>
                </a:cubicBezTo>
                <a:cubicBezTo>
                  <a:pt x="3760136" y="1761767"/>
                  <a:pt x="3787414" y="1782640"/>
                  <a:pt x="3846362" y="1774731"/>
                </a:cubicBezTo>
                <a:lnTo>
                  <a:pt x="3948318" y="1755225"/>
                </a:lnTo>
                <a:lnTo>
                  <a:pt x="3992460" y="1752810"/>
                </a:lnTo>
                <a:cubicBezTo>
                  <a:pt x="3999562" y="1754114"/>
                  <a:pt x="4031228" y="1762714"/>
                  <a:pt x="4034658" y="1760331"/>
                </a:cubicBezTo>
                <a:lnTo>
                  <a:pt x="4038085" y="1756567"/>
                </a:lnTo>
                <a:lnTo>
                  <a:pt x="4075579" y="1753942"/>
                </a:lnTo>
                <a:lnTo>
                  <a:pt x="4068223" y="1746343"/>
                </a:lnTo>
                <a:lnTo>
                  <a:pt x="4161013" y="1765954"/>
                </a:lnTo>
                <a:lnTo>
                  <a:pt x="4166141" y="1768920"/>
                </a:lnTo>
                <a:lnTo>
                  <a:pt x="4172324" y="1767358"/>
                </a:lnTo>
                <a:lnTo>
                  <a:pt x="4189879" y="1769535"/>
                </a:lnTo>
                <a:lnTo>
                  <a:pt x="4256570" y="1761263"/>
                </a:lnTo>
                <a:lnTo>
                  <a:pt x="4259591" y="1765594"/>
                </a:lnTo>
                <a:cubicBezTo>
                  <a:pt x="4279464" y="1753288"/>
                  <a:pt x="4284104" y="1766832"/>
                  <a:pt x="4312140" y="1768001"/>
                </a:cubicBezTo>
                <a:cubicBezTo>
                  <a:pt x="4323347" y="1757443"/>
                  <a:pt x="4332839" y="1759364"/>
                  <a:pt x="4342299" y="1765162"/>
                </a:cubicBezTo>
                <a:cubicBezTo>
                  <a:pt x="4369170" y="1757281"/>
                  <a:pt x="4394308" y="1763773"/>
                  <a:pt x="4424837" y="1762000"/>
                </a:cubicBezTo>
                <a:cubicBezTo>
                  <a:pt x="4470010" y="1760461"/>
                  <a:pt x="4528382" y="1755709"/>
                  <a:pt x="4582514" y="1750905"/>
                </a:cubicBezTo>
                <a:lnTo>
                  <a:pt x="4699292" y="1726608"/>
                </a:lnTo>
                <a:lnTo>
                  <a:pt x="4758314" y="1727970"/>
                </a:lnTo>
                <a:lnTo>
                  <a:pt x="4777414" y="1719295"/>
                </a:lnTo>
                <a:cubicBezTo>
                  <a:pt x="4780951" y="1715804"/>
                  <a:pt x="4783942" y="1711818"/>
                  <a:pt x="4786125" y="1707164"/>
                </a:cubicBezTo>
                <a:cubicBezTo>
                  <a:pt x="4808544" y="1711051"/>
                  <a:pt x="4828767" y="1705385"/>
                  <a:pt x="4849087" y="1697487"/>
                </a:cubicBezTo>
                <a:lnTo>
                  <a:pt x="4864299" y="1691264"/>
                </a:lnTo>
                <a:lnTo>
                  <a:pt x="4869362" y="1694454"/>
                </a:lnTo>
                <a:lnTo>
                  <a:pt x="4875295" y="1693795"/>
                </a:lnTo>
                <a:lnTo>
                  <a:pt x="4938530" y="1664739"/>
                </a:lnTo>
                <a:lnTo>
                  <a:pt x="5005330" y="1638995"/>
                </a:lnTo>
                <a:lnTo>
                  <a:pt x="5091019" y="1632094"/>
                </a:lnTo>
                <a:cubicBezTo>
                  <a:pt x="5098497" y="1629538"/>
                  <a:pt x="5157747" y="1627795"/>
                  <a:pt x="5212930" y="1625560"/>
                </a:cubicBezTo>
                <a:cubicBezTo>
                  <a:pt x="5268113" y="1623325"/>
                  <a:pt x="5353898" y="1620123"/>
                  <a:pt x="5422115" y="1618684"/>
                </a:cubicBezTo>
                <a:cubicBezTo>
                  <a:pt x="5490331" y="1617245"/>
                  <a:pt x="5566021" y="1613407"/>
                  <a:pt x="5622228" y="1616924"/>
                </a:cubicBezTo>
                <a:cubicBezTo>
                  <a:pt x="5653727" y="1632922"/>
                  <a:pt x="5681366" y="1612111"/>
                  <a:pt x="5707981" y="1614657"/>
                </a:cubicBezTo>
                <a:cubicBezTo>
                  <a:pt x="5734596" y="1617203"/>
                  <a:pt x="5760774" y="1631596"/>
                  <a:pt x="5781921" y="1632200"/>
                </a:cubicBezTo>
                <a:lnTo>
                  <a:pt x="5853937" y="1623480"/>
                </a:lnTo>
                <a:lnTo>
                  <a:pt x="5838974" y="1623232"/>
                </a:lnTo>
                <a:lnTo>
                  <a:pt x="5869709" y="1621571"/>
                </a:lnTo>
                <a:lnTo>
                  <a:pt x="5853937" y="1623480"/>
                </a:lnTo>
                <a:lnTo>
                  <a:pt x="5914979" y="1624496"/>
                </a:lnTo>
                <a:cubicBezTo>
                  <a:pt x="5952252" y="1624027"/>
                  <a:pt x="5990270" y="1622849"/>
                  <a:pt x="5995435" y="1621509"/>
                </a:cubicBezTo>
                <a:lnTo>
                  <a:pt x="6071372" y="1620090"/>
                </a:lnTo>
                <a:lnTo>
                  <a:pt x="6126238" y="1631370"/>
                </a:lnTo>
                <a:cubicBezTo>
                  <a:pt x="6197678" y="1637826"/>
                  <a:pt x="6220101" y="1647511"/>
                  <a:pt x="6302396" y="1628634"/>
                </a:cubicBezTo>
                <a:cubicBezTo>
                  <a:pt x="6389480" y="1633544"/>
                  <a:pt x="6453463" y="1631893"/>
                  <a:pt x="6539184" y="1625681"/>
                </a:cubicBezTo>
                <a:cubicBezTo>
                  <a:pt x="6631693" y="1618161"/>
                  <a:pt x="6761403" y="1606640"/>
                  <a:pt x="6841931" y="1609859"/>
                </a:cubicBezTo>
                <a:lnTo>
                  <a:pt x="7022350" y="1644996"/>
                </a:lnTo>
                <a:cubicBezTo>
                  <a:pt x="7080005" y="1641196"/>
                  <a:pt x="7058279" y="1642565"/>
                  <a:pt x="7081288" y="1637297"/>
                </a:cubicBezTo>
                <a:lnTo>
                  <a:pt x="7246703" y="1662224"/>
                </a:lnTo>
                <a:cubicBezTo>
                  <a:pt x="7279128" y="1667604"/>
                  <a:pt x="7253476" y="1675986"/>
                  <a:pt x="7292885" y="1682158"/>
                </a:cubicBezTo>
                <a:cubicBezTo>
                  <a:pt x="7351601" y="1680141"/>
                  <a:pt x="7456523" y="1677850"/>
                  <a:pt x="7507455" y="1686571"/>
                </a:cubicBezTo>
                <a:cubicBezTo>
                  <a:pt x="7615159" y="1687336"/>
                  <a:pt x="7602327" y="1684092"/>
                  <a:pt x="7771982" y="1690964"/>
                </a:cubicBezTo>
                <a:cubicBezTo>
                  <a:pt x="7824197" y="1685298"/>
                  <a:pt x="7799506" y="1684753"/>
                  <a:pt x="7888058" y="1679260"/>
                </a:cubicBezTo>
                <a:cubicBezTo>
                  <a:pt x="7958368" y="1682197"/>
                  <a:pt x="8048682" y="1689732"/>
                  <a:pt x="8118814" y="1689180"/>
                </a:cubicBezTo>
                <a:cubicBezTo>
                  <a:pt x="8188945" y="1688627"/>
                  <a:pt x="8236022" y="1677138"/>
                  <a:pt x="8308845" y="1675943"/>
                </a:cubicBezTo>
                <a:cubicBezTo>
                  <a:pt x="8390760" y="1713720"/>
                  <a:pt x="8347864" y="1652553"/>
                  <a:pt x="8486229" y="1681780"/>
                </a:cubicBezTo>
                <a:cubicBezTo>
                  <a:pt x="8492598" y="1687016"/>
                  <a:pt x="8511461" y="1685325"/>
                  <a:pt x="8511872" y="1679474"/>
                </a:cubicBezTo>
                <a:lnTo>
                  <a:pt x="8574518" y="1693692"/>
                </a:lnTo>
                <a:lnTo>
                  <a:pt x="8581393" y="1693136"/>
                </a:lnTo>
                <a:cubicBezTo>
                  <a:pt x="8620396" y="1691249"/>
                  <a:pt x="8748862" y="1683647"/>
                  <a:pt x="8808537" y="1682373"/>
                </a:cubicBezTo>
                <a:cubicBezTo>
                  <a:pt x="8871009" y="1680104"/>
                  <a:pt x="8915325" y="1639291"/>
                  <a:pt x="8956219" y="1626832"/>
                </a:cubicBezTo>
                <a:cubicBezTo>
                  <a:pt x="9068329" y="1623888"/>
                  <a:pt x="8976942" y="1594966"/>
                  <a:pt x="9053905" y="1607618"/>
                </a:cubicBezTo>
                <a:cubicBezTo>
                  <a:pt x="9104331" y="1594415"/>
                  <a:pt x="9204529" y="1594286"/>
                  <a:pt x="9258770" y="1580538"/>
                </a:cubicBezTo>
                <a:cubicBezTo>
                  <a:pt x="9306454" y="1572794"/>
                  <a:pt x="9342900" y="1578678"/>
                  <a:pt x="9387111" y="1577823"/>
                </a:cubicBezTo>
                <a:cubicBezTo>
                  <a:pt x="9399636" y="1569436"/>
                  <a:pt x="9413584" y="1564697"/>
                  <a:pt x="9434600" y="1571197"/>
                </a:cubicBezTo>
                <a:lnTo>
                  <a:pt x="9698265" y="1546321"/>
                </a:lnTo>
                <a:cubicBezTo>
                  <a:pt x="9774954" y="1538473"/>
                  <a:pt x="9968111" y="1491093"/>
                  <a:pt x="10008054" y="1482939"/>
                </a:cubicBezTo>
                <a:cubicBezTo>
                  <a:pt x="10152430" y="1450617"/>
                  <a:pt x="10382661" y="1505740"/>
                  <a:pt x="10472306" y="1483510"/>
                </a:cubicBezTo>
                <a:cubicBezTo>
                  <a:pt x="10561952" y="1461280"/>
                  <a:pt x="10572046" y="1456278"/>
                  <a:pt x="10613928" y="1449310"/>
                </a:cubicBezTo>
                <a:cubicBezTo>
                  <a:pt x="10655810" y="1442343"/>
                  <a:pt x="10610352" y="1447875"/>
                  <a:pt x="10723596" y="1441705"/>
                </a:cubicBezTo>
                <a:cubicBezTo>
                  <a:pt x="10822541" y="1431946"/>
                  <a:pt x="11128770" y="1372976"/>
                  <a:pt x="11190596" y="1412925"/>
                </a:cubicBezTo>
                <a:cubicBezTo>
                  <a:pt x="11235425" y="1391915"/>
                  <a:pt x="11259920" y="1384389"/>
                  <a:pt x="11298531" y="1382144"/>
                </a:cubicBezTo>
                <a:cubicBezTo>
                  <a:pt x="11337141" y="1379899"/>
                  <a:pt x="11345339" y="1399264"/>
                  <a:pt x="11422257" y="1399455"/>
                </a:cubicBezTo>
                <a:cubicBezTo>
                  <a:pt x="11499174" y="1399646"/>
                  <a:pt x="11729567" y="1383600"/>
                  <a:pt x="11760036" y="1383292"/>
                </a:cubicBezTo>
                <a:cubicBezTo>
                  <a:pt x="11747390" y="1366661"/>
                  <a:pt x="11829843" y="1351604"/>
                  <a:pt x="11850344" y="1352325"/>
                </a:cubicBezTo>
                <a:cubicBezTo>
                  <a:pt x="11881741" y="1356231"/>
                  <a:pt x="11902903" y="1306431"/>
                  <a:pt x="11910409" y="1291657"/>
                </a:cubicBezTo>
                <a:cubicBezTo>
                  <a:pt x="11945247" y="1222350"/>
                  <a:pt x="12006174" y="1281470"/>
                  <a:pt x="12054572" y="1237924"/>
                </a:cubicBezTo>
                <a:cubicBezTo>
                  <a:pt x="12090704" y="1177212"/>
                  <a:pt x="12105699" y="1208383"/>
                  <a:pt x="12159823" y="1163122"/>
                </a:cubicBezTo>
                <a:cubicBezTo>
                  <a:pt x="12164953" y="1159701"/>
                  <a:pt x="12171950" y="1158060"/>
                  <a:pt x="12180858" y="1157072"/>
                </a:cubicBezTo>
                <a:lnTo>
                  <a:pt x="12192000" y="1156344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685801"/>
            <a:ext cx="10177469" cy="1219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r"/>
            <a:r>
              <a:rPr lang="en-US" spc="-175" dirty="0"/>
              <a:t>How</a:t>
            </a:r>
            <a:r>
              <a:rPr lang="en-US" spc="-385" dirty="0"/>
              <a:t> </a:t>
            </a:r>
            <a:r>
              <a:rPr lang="en-US" spc="75" dirty="0"/>
              <a:t>ChatGPT</a:t>
            </a:r>
            <a:r>
              <a:rPr lang="en-US" spc="-484" dirty="0"/>
              <a:t> </a:t>
            </a:r>
            <a:r>
              <a:rPr lang="en-US" spc="-55" dirty="0"/>
              <a:t>from</a:t>
            </a:r>
            <a:r>
              <a:rPr lang="en-US" spc="-385" dirty="0"/>
              <a:t> </a:t>
            </a:r>
            <a:r>
              <a:rPr lang="en-US" spc="-35" dirty="0"/>
              <a:t>Open</a:t>
            </a:r>
            <a:r>
              <a:rPr lang="en-US" spc="-385" dirty="0"/>
              <a:t> </a:t>
            </a:r>
            <a:r>
              <a:rPr lang="en-US" spc="400" dirty="0"/>
              <a:t>AI</a:t>
            </a:r>
            <a:r>
              <a:rPr lang="en-US" spc="-375" dirty="0"/>
              <a:t> </a:t>
            </a:r>
            <a:r>
              <a:rPr lang="en-US" spc="-55" dirty="0"/>
              <a:t>was</a:t>
            </a:r>
            <a:r>
              <a:rPr lang="en-US" spc="-390" dirty="0"/>
              <a:t> </a:t>
            </a:r>
            <a:r>
              <a:rPr lang="en-US" spc="160" dirty="0"/>
              <a:t>trained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B9E8E-9D8F-33EA-DD65-7CA570F5D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06" y="2152450"/>
            <a:ext cx="2343187" cy="42797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984DF-4F6F-F61A-C153-1D3CA458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204" y="2154759"/>
            <a:ext cx="2504195" cy="4280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F8A23B-5C62-73D8-0186-3C3371BB4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328" y="2152450"/>
            <a:ext cx="2578467" cy="42796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12846D-642B-42C7-A845-0CD48A66E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CF261-261F-242C-E445-9AA2E277E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8890" r="11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B2FD73-A423-4565-92F6-B7ACCF9B9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29132"/>
            <a:ext cx="12192000" cy="2028868"/>
          </a:xfrm>
          <a:custGeom>
            <a:avLst/>
            <a:gdLst>
              <a:gd name="connsiteX0" fmla="*/ 1390955 w 12192000"/>
              <a:gd name="connsiteY0" fmla="*/ 184 h 2028868"/>
              <a:gd name="connsiteX1" fmla="*/ 1434549 w 12192000"/>
              <a:gd name="connsiteY1" fmla="*/ 5530 h 2028868"/>
              <a:gd name="connsiteX2" fmla="*/ 1637948 w 12192000"/>
              <a:gd name="connsiteY2" fmla="*/ 65776 h 2028868"/>
              <a:gd name="connsiteX3" fmla="*/ 1759056 w 12192000"/>
              <a:gd name="connsiteY3" fmla="*/ 111492 h 2028868"/>
              <a:gd name="connsiteX4" fmla="*/ 1877728 w 12192000"/>
              <a:gd name="connsiteY4" fmla="*/ 135429 h 2028868"/>
              <a:gd name="connsiteX5" fmla="*/ 2042244 w 12192000"/>
              <a:gd name="connsiteY5" fmla="*/ 179641 h 2028868"/>
              <a:gd name="connsiteX6" fmla="*/ 2058061 w 12192000"/>
              <a:gd name="connsiteY6" fmla="*/ 187052 h 2028868"/>
              <a:gd name="connsiteX7" fmla="*/ 2164831 w 12192000"/>
              <a:gd name="connsiteY7" fmla="*/ 223826 h 2028868"/>
              <a:gd name="connsiteX8" fmla="*/ 2287219 w 12192000"/>
              <a:gd name="connsiteY8" fmla="*/ 234911 h 2028868"/>
              <a:gd name="connsiteX9" fmla="*/ 2373568 w 12192000"/>
              <a:gd name="connsiteY9" fmla="*/ 230563 h 2028868"/>
              <a:gd name="connsiteX10" fmla="*/ 2476147 w 12192000"/>
              <a:gd name="connsiteY10" fmla="*/ 235343 h 2028868"/>
              <a:gd name="connsiteX11" fmla="*/ 2713522 w 12192000"/>
              <a:gd name="connsiteY11" fmla="*/ 243255 h 2028868"/>
              <a:gd name="connsiteX12" fmla="*/ 2718916 w 12192000"/>
              <a:gd name="connsiteY12" fmla="*/ 242580 h 2028868"/>
              <a:gd name="connsiteX13" fmla="*/ 2843662 w 12192000"/>
              <a:gd name="connsiteY13" fmla="*/ 240993 h 2028868"/>
              <a:gd name="connsiteX14" fmla="*/ 2874892 w 12192000"/>
              <a:gd name="connsiteY14" fmla="*/ 237503 h 2028868"/>
              <a:gd name="connsiteX15" fmla="*/ 2875436 w 12192000"/>
              <a:gd name="connsiteY15" fmla="*/ 236635 h 2028868"/>
              <a:gd name="connsiteX16" fmla="*/ 2942858 w 12192000"/>
              <a:gd name="connsiteY16" fmla="*/ 251822 h 2028868"/>
              <a:gd name="connsiteX17" fmla="*/ 2995934 w 12192000"/>
              <a:gd name="connsiteY17" fmla="*/ 265717 h 2028868"/>
              <a:gd name="connsiteX18" fmla="*/ 3009910 w 12192000"/>
              <a:gd name="connsiteY18" fmla="*/ 274686 h 2028868"/>
              <a:gd name="connsiteX19" fmla="*/ 3280097 w 12192000"/>
              <a:gd name="connsiteY19" fmla="*/ 311905 h 2028868"/>
              <a:gd name="connsiteX20" fmla="*/ 3405770 w 12192000"/>
              <a:gd name="connsiteY20" fmla="*/ 326517 h 2028868"/>
              <a:gd name="connsiteX21" fmla="*/ 3567259 w 12192000"/>
              <a:gd name="connsiteY21" fmla="*/ 337325 h 2028868"/>
              <a:gd name="connsiteX22" fmla="*/ 3758105 w 12192000"/>
              <a:gd name="connsiteY22" fmla="*/ 358365 h 2028868"/>
              <a:gd name="connsiteX23" fmla="*/ 3812162 w 12192000"/>
              <a:gd name="connsiteY23" fmla="*/ 354818 h 2028868"/>
              <a:gd name="connsiteX24" fmla="*/ 3931396 w 12192000"/>
              <a:gd name="connsiteY24" fmla="*/ 370955 h 2028868"/>
              <a:gd name="connsiteX25" fmla="*/ 4002267 w 12192000"/>
              <a:gd name="connsiteY25" fmla="*/ 377340 h 2028868"/>
              <a:gd name="connsiteX26" fmla="*/ 4028460 w 12192000"/>
              <a:gd name="connsiteY26" fmla="*/ 374630 h 2028868"/>
              <a:gd name="connsiteX27" fmla="*/ 4065532 w 12192000"/>
              <a:gd name="connsiteY27" fmla="*/ 374300 h 2028868"/>
              <a:gd name="connsiteX28" fmla="*/ 4191732 w 12192000"/>
              <a:gd name="connsiteY28" fmla="*/ 372499 h 2028868"/>
              <a:gd name="connsiteX29" fmla="*/ 4232518 w 12192000"/>
              <a:gd name="connsiteY29" fmla="*/ 377131 h 2028868"/>
              <a:gd name="connsiteX30" fmla="*/ 4238372 w 12192000"/>
              <a:gd name="connsiteY30" fmla="*/ 378188 h 2028868"/>
              <a:gd name="connsiteX31" fmla="*/ 4290981 w 12192000"/>
              <a:gd name="connsiteY31" fmla="*/ 389671 h 2028868"/>
              <a:gd name="connsiteX32" fmla="*/ 4379064 w 12192000"/>
              <a:gd name="connsiteY32" fmla="*/ 411561 h 2028868"/>
              <a:gd name="connsiteX33" fmla="*/ 4459811 w 12192000"/>
              <a:gd name="connsiteY33" fmla="*/ 430329 h 2028868"/>
              <a:gd name="connsiteX34" fmla="*/ 4513724 w 12192000"/>
              <a:gd name="connsiteY34" fmla="*/ 436060 h 2028868"/>
              <a:gd name="connsiteX35" fmla="*/ 4536504 w 12192000"/>
              <a:gd name="connsiteY35" fmla="*/ 442541 h 2028868"/>
              <a:gd name="connsiteX36" fmla="*/ 4640313 w 12192000"/>
              <a:gd name="connsiteY36" fmla="*/ 443540 h 2028868"/>
              <a:gd name="connsiteX37" fmla="*/ 4691075 w 12192000"/>
              <a:gd name="connsiteY37" fmla="*/ 426921 h 2028868"/>
              <a:gd name="connsiteX38" fmla="*/ 4811440 w 12192000"/>
              <a:gd name="connsiteY38" fmla="*/ 423744 h 2028868"/>
              <a:gd name="connsiteX39" fmla="*/ 4882386 w 12192000"/>
              <a:gd name="connsiteY39" fmla="*/ 418695 h 2028868"/>
              <a:gd name="connsiteX40" fmla="*/ 4907662 w 12192000"/>
              <a:gd name="connsiteY40" fmla="*/ 411831 h 2028868"/>
              <a:gd name="connsiteX41" fmla="*/ 4944087 w 12192000"/>
              <a:gd name="connsiteY41" fmla="*/ 405573 h 2028868"/>
              <a:gd name="connsiteX42" fmla="*/ 5007075 w 12192000"/>
              <a:gd name="connsiteY42" fmla="*/ 390694 h 2028868"/>
              <a:gd name="connsiteX43" fmla="*/ 5067961 w 12192000"/>
              <a:gd name="connsiteY43" fmla="*/ 383600 h 2028868"/>
              <a:gd name="connsiteX44" fmla="*/ 5108970 w 12192000"/>
              <a:gd name="connsiteY44" fmla="*/ 381637 h 2028868"/>
              <a:gd name="connsiteX45" fmla="*/ 5114928 w 12192000"/>
              <a:gd name="connsiteY45" fmla="*/ 381742 h 2028868"/>
              <a:gd name="connsiteX46" fmla="*/ 5149802 w 12192000"/>
              <a:gd name="connsiteY46" fmla="*/ 384642 h 2028868"/>
              <a:gd name="connsiteX47" fmla="*/ 5221533 w 12192000"/>
              <a:gd name="connsiteY47" fmla="*/ 382595 h 2028868"/>
              <a:gd name="connsiteX48" fmla="*/ 5453307 w 12192000"/>
              <a:gd name="connsiteY48" fmla="*/ 413241 h 2028868"/>
              <a:gd name="connsiteX49" fmla="*/ 5505015 w 12192000"/>
              <a:gd name="connsiteY49" fmla="*/ 409536 h 2028868"/>
              <a:gd name="connsiteX50" fmla="*/ 5518799 w 12192000"/>
              <a:gd name="connsiteY50" fmla="*/ 410457 h 2028868"/>
              <a:gd name="connsiteX51" fmla="*/ 5643534 w 12192000"/>
              <a:gd name="connsiteY51" fmla="*/ 425433 h 2028868"/>
              <a:gd name="connsiteX52" fmla="*/ 5785959 w 12192000"/>
              <a:gd name="connsiteY52" fmla="*/ 452296 h 2028868"/>
              <a:gd name="connsiteX53" fmla="*/ 5880652 w 12192000"/>
              <a:gd name="connsiteY53" fmla="*/ 448078 h 2028868"/>
              <a:gd name="connsiteX54" fmla="*/ 6098321 w 12192000"/>
              <a:gd name="connsiteY54" fmla="*/ 504503 h 2028868"/>
              <a:gd name="connsiteX55" fmla="*/ 6243319 w 12192000"/>
              <a:gd name="connsiteY55" fmla="*/ 529881 h 2028868"/>
              <a:gd name="connsiteX56" fmla="*/ 6364035 w 12192000"/>
              <a:gd name="connsiteY56" fmla="*/ 557003 h 2028868"/>
              <a:gd name="connsiteX57" fmla="*/ 6471012 w 12192000"/>
              <a:gd name="connsiteY57" fmla="*/ 546378 h 2028868"/>
              <a:gd name="connsiteX58" fmla="*/ 6508541 w 12192000"/>
              <a:gd name="connsiteY58" fmla="*/ 555958 h 2028868"/>
              <a:gd name="connsiteX59" fmla="*/ 6516595 w 12192000"/>
              <a:gd name="connsiteY59" fmla="*/ 557205 h 2028868"/>
              <a:gd name="connsiteX60" fmla="*/ 6554894 w 12192000"/>
              <a:gd name="connsiteY60" fmla="*/ 560169 h 2028868"/>
              <a:gd name="connsiteX61" fmla="*/ 6655235 w 12192000"/>
              <a:gd name="connsiteY61" fmla="*/ 562659 h 2028868"/>
              <a:gd name="connsiteX62" fmla="*/ 6692251 w 12192000"/>
              <a:gd name="connsiteY62" fmla="*/ 568022 h 2028868"/>
              <a:gd name="connsiteX63" fmla="*/ 6795372 w 12192000"/>
              <a:gd name="connsiteY63" fmla="*/ 579221 h 2028868"/>
              <a:gd name="connsiteX64" fmla="*/ 6900177 w 12192000"/>
              <a:gd name="connsiteY64" fmla="*/ 587811 h 2028868"/>
              <a:gd name="connsiteX65" fmla="*/ 7164601 w 12192000"/>
              <a:gd name="connsiteY65" fmla="*/ 616537 h 2028868"/>
              <a:gd name="connsiteX66" fmla="*/ 7183121 w 12192000"/>
              <a:gd name="connsiteY66" fmla="*/ 627558 h 2028868"/>
              <a:gd name="connsiteX67" fmla="*/ 7224458 w 12192000"/>
              <a:gd name="connsiteY67" fmla="*/ 649111 h 2028868"/>
              <a:gd name="connsiteX68" fmla="*/ 7230737 w 12192000"/>
              <a:gd name="connsiteY68" fmla="*/ 659205 h 2028868"/>
              <a:gd name="connsiteX69" fmla="*/ 7377870 w 12192000"/>
              <a:gd name="connsiteY69" fmla="*/ 697453 h 2028868"/>
              <a:gd name="connsiteX70" fmla="*/ 7483437 w 12192000"/>
              <a:gd name="connsiteY70" fmla="*/ 741396 h 2028868"/>
              <a:gd name="connsiteX71" fmla="*/ 7548172 w 12192000"/>
              <a:gd name="connsiteY71" fmla="*/ 800442 h 2028868"/>
              <a:gd name="connsiteX72" fmla="*/ 7786819 w 12192000"/>
              <a:gd name="connsiteY72" fmla="*/ 837889 h 2028868"/>
              <a:gd name="connsiteX73" fmla="*/ 7840612 w 12192000"/>
              <a:gd name="connsiteY73" fmla="*/ 847226 h 2028868"/>
              <a:gd name="connsiteX74" fmla="*/ 7902328 w 12192000"/>
              <a:gd name="connsiteY74" fmla="*/ 870096 h 2028868"/>
              <a:gd name="connsiteX75" fmla="*/ 8074238 w 12192000"/>
              <a:gd name="connsiteY75" fmla="*/ 912874 h 2028868"/>
              <a:gd name="connsiteX76" fmla="*/ 8275497 w 12192000"/>
              <a:gd name="connsiteY76" fmla="*/ 949357 h 2028868"/>
              <a:gd name="connsiteX77" fmla="*/ 8363469 w 12192000"/>
              <a:gd name="connsiteY77" fmla="*/ 966614 h 2028868"/>
              <a:gd name="connsiteX78" fmla="*/ 8396651 w 12192000"/>
              <a:gd name="connsiteY78" fmla="*/ 985282 h 2028868"/>
              <a:gd name="connsiteX79" fmla="*/ 8403540 w 12192000"/>
              <a:gd name="connsiteY79" fmla="*/ 991133 h 2028868"/>
              <a:gd name="connsiteX80" fmla="*/ 8400610 w 12192000"/>
              <a:gd name="connsiteY80" fmla="*/ 990219 h 2028868"/>
              <a:gd name="connsiteX81" fmla="*/ 8411626 w 12192000"/>
              <a:gd name="connsiteY81" fmla="*/ 998000 h 2028868"/>
              <a:gd name="connsiteX82" fmla="*/ 8403540 w 12192000"/>
              <a:gd name="connsiteY82" fmla="*/ 991133 h 2028868"/>
              <a:gd name="connsiteX83" fmla="*/ 8419755 w 12192000"/>
              <a:gd name="connsiteY83" fmla="*/ 996188 h 2028868"/>
              <a:gd name="connsiteX84" fmla="*/ 8665605 w 12192000"/>
              <a:gd name="connsiteY84" fmla="*/ 1098798 h 2028868"/>
              <a:gd name="connsiteX85" fmla="*/ 8838610 w 12192000"/>
              <a:gd name="connsiteY85" fmla="*/ 1133530 h 2028868"/>
              <a:gd name="connsiteX86" fmla="*/ 8886001 w 12192000"/>
              <a:gd name="connsiteY86" fmla="*/ 1140946 h 2028868"/>
              <a:gd name="connsiteX87" fmla="*/ 8968445 w 12192000"/>
              <a:gd name="connsiteY87" fmla="*/ 1155831 h 2028868"/>
              <a:gd name="connsiteX88" fmla="*/ 9003462 w 12192000"/>
              <a:gd name="connsiteY88" fmla="*/ 1165329 h 2028868"/>
              <a:gd name="connsiteX89" fmla="*/ 9133985 w 12192000"/>
              <a:gd name="connsiteY89" fmla="*/ 1161395 h 2028868"/>
              <a:gd name="connsiteX90" fmla="*/ 9155969 w 12192000"/>
              <a:gd name="connsiteY90" fmla="*/ 1161050 h 2028868"/>
              <a:gd name="connsiteX91" fmla="*/ 9188177 w 12192000"/>
              <a:gd name="connsiteY91" fmla="*/ 1172073 h 2028868"/>
              <a:gd name="connsiteX92" fmla="*/ 9268019 w 12192000"/>
              <a:gd name="connsiteY92" fmla="*/ 1199345 h 2028868"/>
              <a:gd name="connsiteX93" fmla="*/ 9392919 w 12192000"/>
              <a:gd name="connsiteY93" fmla="*/ 1211784 h 2028868"/>
              <a:gd name="connsiteX94" fmla="*/ 9410017 w 12192000"/>
              <a:gd name="connsiteY94" fmla="*/ 1212490 h 2028868"/>
              <a:gd name="connsiteX95" fmla="*/ 9500499 w 12192000"/>
              <a:gd name="connsiteY95" fmla="*/ 1250677 h 2028868"/>
              <a:gd name="connsiteX96" fmla="*/ 9683005 w 12192000"/>
              <a:gd name="connsiteY96" fmla="*/ 1309587 h 2028868"/>
              <a:gd name="connsiteX97" fmla="*/ 9767091 w 12192000"/>
              <a:gd name="connsiteY97" fmla="*/ 1332526 h 2028868"/>
              <a:gd name="connsiteX98" fmla="*/ 9918248 w 12192000"/>
              <a:gd name="connsiteY98" fmla="*/ 1384986 h 2028868"/>
              <a:gd name="connsiteX99" fmla="*/ 9943887 w 12192000"/>
              <a:gd name="connsiteY99" fmla="*/ 1397135 h 2028868"/>
              <a:gd name="connsiteX100" fmla="*/ 9997044 w 12192000"/>
              <a:gd name="connsiteY100" fmla="*/ 1420496 h 2028868"/>
              <a:gd name="connsiteX101" fmla="*/ 10167995 w 12192000"/>
              <a:gd name="connsiteY101" fmla="*/ 1439259 h 2028868"/>
              <a:gd name="connsiteX102" fmla="*/ 10211200 w 12192000"/>
              <a:gd name="connsiteY102" fmla="*/ 1432770 h 2028868"/>
              <a:gd name="connsiteX103" fmla="*/ 10458762 w 12192000"/>
              <a:gd name="connsiteY103" fmla="*/ 1444554 h 2028868"/>
              <a:gd name="connsiteX104" fmla="*/ 10803046 w 12192000"/>
              <a:gd name="connsiteY104" fmla="*/ 1426140 h 2028868"/>
              <a:gd name="connsiteX105" fmla="*/ 11058755 w 12192000"/>
              <a:gd name="connsiteY105" fmla="*/ 1450181 h 2028868"/>
              <a:gd name="connsiteX106" fmla="*/ 11165209 w 12192000"/>
              <a:gd name="connsiteY106" fmla="*/ 1450925 h 2028868"/>
              <a:gd name="connsiteX107" fmla="*/ 11358455 w 12192000"/>
              <a:gd name="connsiteY107" fmla="*/ 1452150 h 2028868"/>
              <a:gd name="connsiteX108" fmla="*/ 11560424 w 12192000"/>
              <a:gd name="connsiteY108" fmla="*/ 1451737 h 2028868"/>
              <a:gd name="connsiteX109" fmla="*/ 11649954 w 12192000"/>
              <a:gd name="connsiteY109" fmla="*/ 1450170 h 2028868"/>
              <a:gd name="connsiteX110" fmla="*/ 11890686 w 12192000"/>
              <a:gd name="connsiteY110" fmla="*/ 1466575 h 2028868"/>
              <a:gd name="connsiteX111" fmla="*/ 12192000 w 12192000"/>
              <a:gd name="connsiteY111" fmla="*/ 1448544 h 2028868"/>
              <a:gd name="connsiteX112" fmla="*/ 12192000 w 12192000"/>
              <a:gd name="connsiteY112" fmla="*/ 2028868 h 2028868"/>
              <a:gd name="connsiteX113" fmla="*/ 0 w 12192000"/>
              <a:gd name="connsiteY113" fmla="*/ 2028868 h 2028868"/>
              <a:gd name="connsiteX114" fmla="*/ 0 w 12192000"/>
              <a:gd name="connsiteY114" fmla="*/ 126221 h 2028868"/>
              <a:gd name="connsiteX115" fmla="*/ 4572 w 12192000"/>
              <a:gd name="connsiteY115" fmla="*/ 125615 h 2028868"/>
              <a:gd name="connsiteX116" fmla="*/ 37645 w 12192000"/>
              <a:gd name="connsiteY116" fmla="*/ 121422 h 2028868"/>
              <a:gd name="connsiteX117" fmla="*/ 77641 w 12192000"/>
              <a:gd name="connsiteY117" fmla="*/ 110298 h 2028868"/>
              <a:gd name="connsiteX118" fmla="*/ 273386 w 12192000"/>
              <a:gd name="connsiteY118" fmla="*/ 95008 h 2028868"/>
              <a:gd name="connsiteX119" fmla="*/ 376513 w 12192000"/>
              <a:gd name="connsiteY119" fmla="*/ 83856 h 2028868"/>
              <a:gd name="connsiteX120" fmla="*/ 413835 w 12192000"/>
              <a:gd name="connsiteY120" fmla="*/ 81162 h 2028868"/>
              <a:gd name="connsiteX121" fmla="*/ 520671 w 12192000"/>
              <a:gd name="connsiteY121" fmla="*/ 57621 h 2028868"/>
              <a:gd name="connsiteX122" fmla="*/ 597225 w 12192000"/>
              <a:gd name="connsiteY122" fmla="*/ 57602 h 2028868"/>
              <a:gd name="connsiteX123" fmla="*/ 812914 w 12192000"/>
              <a:gd name="connsiteY123" fmla="*/ 29295 h 2028868"/>
              <a:gd name="connsiteX124" fmla="*/ 970251 w 12192000"/>
              <a:gd name="connsiteY124" fmla="*/ 18657 h 2028868"/>
              <a:gd name="connsiteX125" fmla="*/ 1195347 w 12192000"/>
              <a:gd name="connsiteY125" fmla="*/ 27097 h 2028868"/>
              <a:gd name="connsiteX126" fmla="*/ 1279765 w 12192000"/>
              <a:gd name="connsiteY126" fmla="*/ 10281 h 2028868"/>
              <a:gd name="connsiteX127" fmla="*/ 1356367 w 12192000"/>
              <a:gd name="connsiteY127" fmla="*/ 4978 h 2028868"/>
              <a:gd name="connsiteX128" fmla="*/ 1370962 w 12192000"/>
              <a:gd name="connsiteY128" fmla="*/ 2658 h 2028868"/>
              <a:gd name="connsiteX129" fmla="*/ 1390955 w 12192000"/>
              <a:gd name="connsiteY129" fmla="*/ 184 h 202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2192000" h="2028868">
                <a:moveTo>
                  <a:pt x="1390955" y="184"/>
                </a:moveTo>
                <a:cubicBezTo>
                  <a:pt x="1399661" y="-425"/>
                  <a:pt x="1412300" y="270"/>
                  <a:pt x="1434549" y="5530"/>
                </a:cubicBezTo>
                <a:cubicBezTo>
                  <a:pt x="1496241" y="30386"/>
                  <a:pt x="1587306" y="32254"/>
                  <a:pt x="1637948" y="65776"/>
                </a:cubicBezTo>
                <a:cubicBezTo>
                  <a:pt x="1691494" y="76965"/>
                  <a:pt x="1719091" y="99884"/>
                  <a:pt x="1759056" y="111492"/>
                </a:cubicBezTo>
                <a:cubicBezTo>
                  <a:pt x="1818769" y="127666"/>
                  <a:pt x="1839146" y="134470"/>
                  <a:pt x="1877728" y="135429"/>
                </a:cubicBezTo>
                <a:cubicBezTo>
                  <a:pt x="1896351" y="125356"/>
                  <a:pt x="2012576" y="170998"/>
                  <a:pt x="2042244" y="179641"/>
                </a:cubicBezTo>
                <a:lnTo>
                  <a:pt x="2058061" y="187052"/>
                </a:lnTo>
                <a:cubicBezTo>
                  <a:pt x="2078492" y="194416"/>
                  <a:pt x="2133996" y="216916"/>
                  <a:pt x="2164831" y="223826"/>
                </a:cubicBezTo>
                <a:cubicBezTo>
                  <a:pt x="2205627" y="227521"/>
                  <a:pt x="2221974" y="221435"/>
                  <a:pt x="2287219" y="234911"/>
                </a:cubicBezTo>
                <a:cubicBezTo>
                  <a:pt x="2308969" y="236839"/>
                  <a:pt x="2342080" y="230491"/>
                  <a:pt x="2373568" y="230563"/>
                </a:cubicBezTo>
                <a:cubicBezTo>
                  <a:pt x="2413847" y="234140"/>
                  <a:pt x="2437134" y="220427"/>
                  <a:pt x="2476147" y="235343"/>
                </a:cubicBezTo>
                <a:lnTo>
                  <a:pt x="2713522" y="243255"/>
                </a:lnTo>
                <a:lnTo>
                  <a:pt x="2718916" y="242580"/>
                </a:lnTo>
                <a:lnTo>
                  <a:pt x="2843662" y="240993"/>
                </a:lnTo>
                <a:cubicBezTo>
                  <a:pt x="2856789" y="237802"/>
                  <a:pt x="2869596" y="238229"/>
                  <a:pt x="2874892" y="237503"/>
                </a:cubicBezTo>
                <a:lnTo>
                  <a:pt x="2875436" y="236635"/>
                </a:lnTo>
                <a:lnTo>
                  <a:pt x="2942858" y="251822"/>
                </a:lnTo>
                <a:lnTo>
                  <a:pt x="2995934" y="265717"/>
                </a:lnTo>
                <a:cubicBezTo>
                  <a:pt x="3001138" y="268164"/>
                  <a:pt x="3005875" y="271094"/>
                  <a:pt x="3009910" y="274686"/>
                </a:cubicBezTo>
                <a:cubicBezTo>
                  <a:pt x="3052347" y="298998"/>
                  <a:pt x="3120979" y="287593"/>
                  <a:pt x="3280097" y="311905"/>
                </a:cubicBezTo>
                <a:cubicBezTo>
                  <a:pt x="3312439" y="328299"/>
                  <a:pt x="3361027" y="313842"/>
                  <a:pt x="3405770" y="326517"/>
                </a:cubicBezTo>
                <a:cubicBezTo>
                  <a:pt x="3463644" y="332812"/>
                  <a:pt x="3512865" y="333000"/>
                  <a:pt x="3567259" y="337325"/>
                </a:cubicBezTo>
                <a:cubicBezTo>
                  <a:pt x="3625982" y="342633"/>
                  <a:pt x="3717288" y="355449"/>
                  <a:pt x="3758105" y="358365"/>
                </a:cubicBezTo>
                <a:cubicBezTo>
                  <a:pt x="3780102" y="359345"/>
                  <a:pt x="3778518" y="353911"/>
                  <a:pt x="3812162" y="354818"/>
                </a:cubicBezTo>
                <a:cubicBezTo>
                  <a:pt x="3844059" y="370288"/>
                  <a:pt x="3891932" y="350638"/>
                  <a:pt x="3931396" y="370955"/>
                </a:cubicBezTo>
                <a:cubicBezTo>
                  <a:pt x="3946095" y="376605"/>
                  <a:pt x="3992749" y="382936"/>
                  <a:pt x="4002267" y="377340"/>
                </a:cubicBezTo>
                <a:cubicBezTo>
                  <a:pt x="4012138" y="377261"/>
                  <a:pt x="4023224" y="381342"/>
                  <a:pt x="4028460" y="374630"/>
                </a:cubicBezTo>
                <a:cubicBezTo>
                  <a:pt x="4036780" y="366846"/>
                  <a:pt x="4069305" y="385457"/>
                  <a:pt x="4065532" y="374300"/>
                </a:cubicBezTo>
                <a:lnTo>
                  <a:pt x="4191732" y="372499"/>
                </a:lnTo>
                <a:lnTo>
                  <a:pt x="4232518" y="377131"/>
                </a:lnTo>
                <a:lnTo>
                  <a:pt x="4238372" y="378188"/>
                </a:lnTo>
                <a:cubicBezTo>
                  <a:pt x="4248116" y="380278"/>
                  <a:pt x="4277508" y="386971"/>
                  <a:pt x="4290981" y="389671"/>
                </a:cubicBezTo>
                <a:cubicBezTo>
                  <a:pt x="4313198" y="404112"/>
                  <a:pt x="4349703" y="404265"/>
                  <a:pt x="4379064" y="411561"/>
                </a:cubicBezTo>
                <a:lnTo>
                  <a:pt x="4459811" y="430329"/>
                </a:lnTo>
                <a:lnTo>
                  <a:pt x="4513724" y="436060"/>
                </a:lnTo>
                <a:lnTo>
                  <a:pt x="4536504" y="442541"/>
                </a:lnTo>
                <a:cubicBezTo>
                  <a:pt x="4552839" y="444978"/>
                  <a:pt x="4614551" y="446144"/>
                  <a:pt x="4640313" y="443540"/>
                </a:cubicBezTo>
                <a:cubicBezTo>
                  <a:pt x="4662147" y="440986"/>
                  <a:pt x="4657791" y="431411"/>
                  <a:pt x="4691075" y="426921"/>
                </a:cubicBezTo>
                <a:cubicBezTo>
                  <a:pt x="4725356" y="437067"/>
                  <a:pt x="4768806" y="410033"/>
                  <a:pt x="4811440" y="423744"/>
                </a:cubicBezTo>
                <a:cubicBezTo>
                  <a:pt x="4826963" y="426960"/>
                  <a:pt x="4874062" y="425734"/>
                  <a:pt x="4882386" y="418695"/>
                </a:cubicBezTo>
                <a:cubicBezTo>
                  <a:pt x="4892087" y="417037"/>
                  <a:pt x="4903760" y="419286"/>
                  <a:pt x="4907662" y="411831"/>
                </a:cubicBezTo>
                <a:cubicBezTo>
                  <a:pt x="4914397" y="402828"/>
                  <a:pt x="4949882" y="415966"/>
                  <a:pt x="4944087" y="405573"/>
                </a:cubicBezTo>
                <a:cubicBezTo>
                  <a:pt x="4969259" y="414559"/>
                  <a:pt x="4987003" y="395636"/>
                  <a:pt x="5007075" y="390694"/>
                </a:cubicBezTo>
                <a:lnTo>
                  <a:pt x="5067961" y="383600"/>
                </a:lnTo>
                <a:lnTo>
                  <a:pt x="5108970" y="381637"/>
                </a:lnTo>
                <a:lnTo>
                  <a:pt x="5114928" y="381742"/>
                </a:lnTo>
                <a:cubicBezTo>
                  <a:pt x="5124907" y="382243"/>
                  <a:pt x="5138262" y="384897"/>
                  <a:pt x="5149802" y="384642"/>
                </a:cubicBezTo>
                <a:lnTo>
                  <a:pt x="5221533" y="382595"/>
                </a:lnTo>
                <a:cubicBezTo>
                  <a:pt x="5272117" y="387362"/>
                  <a:pt x="5364785" y="393670"/>
                  <a:pt x="5453307" y="413241"/>
                </a:cubicBezTo>
                <a:lnTo>
                  <a:pt x="5505015" y="409536"/>
                </a:lnTo>
                <a:lnTo>
                  <a:pt x="5518799" y="410457"/>
                </a:lnTo>
                <a:lnTo>
                  <a:pt x="5643534" y="425433"/>
                </a:lnTo>
                <a:cubicBezTo>
                  <a:pt x="5707481" y="443152"/>
                  <a:pt x="5732223" y="424753"/>
                  <a:pt x="5785959" y="452296"/>
                </a:cubicBezTo>
                <a:cubicBezTo>
                  <a:pt x="5777344" y="441597"/>
                  <a:pt x="5862008" y="442986"/>
                  <a:pt x="5880652" y="448078"/>
                </a:cubicBezTo>
                <a:cubicBezTo>
                  <a:pt x="5902526" y="457387"/>
                  <a:pt x="6036512" y="492361"/>
                  <a:pt x="6098321" y="504503"/>
                </a:cubicBezTo>
                <a:cubicBezTo>
                  <a:pt x="6162673" y="518137"/>
                  <a:pt x="6212879" y="524641"/>
                  <a:pt x="6243319" y="529881"/>
                </a:cubicBezTo>
                <a:lnTo>
                  <a:pt x="6364035" y="557003"/>
                </a:lnTo>
                <a:cubicBezTo>
                  <a:pt x="6395710" y="558741"/>
                  <a:pt x="6446928" y="546552"/>
                  <a:pt x="6471012" y="546378"/>
                </a:cubicBezTo>
                <a:cubicBezTo>
                  <a:pt x="6482908" y="549834"/>
                  <a:pt x="6495493" y="553080"/>
                  <a:pt x="6508541" y="555958"/>
                </a:cubicBezTo>
                <a:lnTo>
                  <a:pt x="6516595" y="557205"/>
                </a:lnTo>
                <a:lnTo>
                  <a:pt x="6554894" y="560169"/>
                </a:lnTo>
                <a:cubicBezTo>
                  <a:pt x="6578001" y="561078"/>
                  <a:pt x="6632342" y="561350"/>
                  <a:pt x="6655235" y="562659"/>
                </a:cubicBezTo>
                <a:cubicBezTo>
                  <a:pt x="6665282" y="571828"/>
                  <a:pt x="6678032" y="571391"/>
                  <a:pt x="6692251" y="568022"/>
                </a:cubicBezTo>
                <a:cubicBezTo>
                  <a:pt x="6723150" y="576843"/>
                  <a:pt x="6757466" y="574624"/>
                  <a:pt x="6795372" y="579221"/>
                </a:cubicBezTo>
                <a:cubicBezTo>
                  <a:pt x="6829973" y="594877"/>
                  <a:pt x="6859708" y="582830"/>
                  <a:pt x="6900177" y="587811"/>
                </a:cubicBezTo>
                <a:cubicBezTo>
                  <a:pt x="6961715" y="594030"/>
                  <a:pt x="7117444" y="609912"/>
                  <a:pt x="7164601" y="616537"/>
                </a:cubicBezTo>
                <a:lnTo>
                  <a:pt x="7183121" y="627558"/>
                </a:lnTo>
                <a:lnTo>
                  <a:pt x="7224458" y="649111"/>
                </a:lnTo>
                <a:cubicBezTo>
                  <a:pt x="7227568" y="652127"/>
                  <a:pt x="7229794" y="655455"/>
                  <a:pt x="7230737" y="659205"/>
                </a:cubicBezTo>
                <a:cubicBezTo>
                  <a:pt x="7290459" y="658119"/>
                  <a:pt x="7324166" y="684952"/>
                  <a:pt x="7377870" y="697453"/>
                </a:cubicBezTo>
                <a:cubicBezTo>
                  <a:pt x="7432754" y="717853"/>
                  <a:pt x="7446517" y="728831"/>
                  <a:pt x="7483437" y="741396"/>
                </a:cubicBezTo>
                <a:cubicBezTo>
                  <a:pt x="7499280" y="748892"/>
                  <a:pt x="7520370" y="804613"/>
                  <a:pt x="7548172" y="800442"/>
                </a:cubicBezTo>
                <a:cubicBezTo>
                  <a:pt x="7556449" y="807964"/>
                  <a:pt x="7732613" y="811934"/>
                  <a:pt x="7786819" y="837889"/>
                </a:cubicBezTo>
                <a:cubicBezTo>
                  <a:pt x="7836041" y="827850"/>
                  <a:pt x="7803208" y="840858"/>
                  <a:pt x="7840612" y="847226"/>
                </a:cubicBezTo>
                <a:cubicBezTo>
                  <a:pt x="7861184" y="854849"/>
                  <a:pt x="7876994" y="845805"/>
                  <a:pt x="7902328" y="870096"/>
                </a:cubicBezTo>
                <a:cubicBezTo>
                  <a:pt x="7936376" y="868812"/>
                  <a:pt x="8012043" y="899665"/>
                  <a:pt x="8074238" y="912874"/>
                </a:cubicBezTo>
                <a:cubicBezTo>
                  <a:pt x="8141324" y="925036"/>
                  <a:pt x="8194123" y="956245"/>
                  <a:pt x="8275497" y="949357"/>
                </a:cubicBezTo>
                <a:cubicBezTo>
                  <a:pt x="8283162" y="962779"/>
                  <a:pt x="8322316" y="954854"/>
                  <a:pt x="8363469" y="966614"/>
                </a:cubicBezTo>
                <a:cubicBezTo>
                  <a:pt x="8369409" y="978006"/>
                  <a:pt x="8382109" y="976698"/>
                  <a:pt x="8396651" y="985282"/>
                </a:cubicBezTo>
                <a:lnTo>
                  <a:pt x="8403540" y="991133"/>
                </a:lnTo>
                <a:lnTo>
                  <a:pt x="8400610" y="990219"/>
                </a:lnTo>
                <a:cubicBezTo>
                  <a:pt x="8392834" y="988492"/>
                  <a:pt x="8413499" y="997390"/>
                  <a:pt x="8411626" y="998000"/>
                </a:cubicBezTo>
                <a:lnTo>
                  <a:pt x="8403540" y="991133"/>
                </a:lnTo>
                <a:lnTo>
                  <a:pt x="8419755" y="996188"/>
                </a:lnTo>
                <a:cubicBezTo>
                  <a:pt x="8491424" y="1020323"/>
                  <a:pt x="8590906" y="1102801"/>
                  <a:pt x="8665605" y="1098798"/>
                </a:cubicBezTo>
                <a:cubicBezTo>
                  <a:pt x="8730608" y="1100596"/>
                  <a:pt x="8780942" y="1121953"/>
                  <a:pt x="8838610" y="1133530"/>
                </a:cubicBezTo>
                <a:cubicBezTo>
                  <a:pt x="8863283" y="1140151"/>
                  <a:pt x="8847384" y="1157896"/>
                  <a:pt x="8886001" y="1140946"/>
                </a:cubicBezTo>
                <a:lnTo>
                  <a:pt x="8968445" y="1155831"/>
                </a:lnTo>
                <a:lnTo>
                  <a:pt x="9003462" y="1165329"/>
                </a:lnTo>
                <a:cubicBezTo>
                  <a:pt x="9019227" y="1180077"/>
                  <a:pt x="9112169" y="1145509"/>
                  <a:pt x="9133985" y="1161395"/>
                </a:cubicBezTo>
                <a:cubicBezTo>
                  <a:pt x="9138567" y="1166107"/>
                  <a:pt x="9154734" y="1165854"/>
                  <a:pt x="9155969" y="1161050"/>
                </a:cubicBezTo>
                <a:cubicBezTo>
                  <a:pt x="9162516" y="1164052"/>
                  <a:pt x="9182118" y="1178881"/>
                  <a:pt x="9188177" y="1172073"/>
                </a:cubicBezTo>
                <a:lnTo>
                  <a:pt x="9268019" y="1199345"/>
                </a:lnTo>
                <a:cubicBezTo>
                  <a:pt x="9294395" y="1203950"/>
                  <a:pt x="9369253" y="1209594"/>
                  <a:pt x="9392919" y="1211784"/>
                </a:cubicBezTo>
                <a:cubicBezTo>
                  <a:pt x="9395782" y="1215475"/>
                  <a:pt x="9408360" y="1215996"/>
                  <a:pt x="9410017" y="1212490"/>
                </a:cubicBezTo>
                <a:cubicBezTo>
                  <a:pt x="9427947" y="1218972"/>
                  <a:pt x="9451943" y="1239383"/>
                  <a:pt x="9500499" y="1250677"/>
                </a:cubicBezTo>
                <a:cubicBezTo>
                  <a:pt x="9553332" y="1254635"/>
                  <a:pt x="9638573" y="1295945"/>
                  <a:pt x="9683005" y="1309587"/>
                </a:cubicBezTo>
                <a:cubicBezTo>
                  <a:pt x="9714210" y="1343428"/>
                  <a:pt x="9728743" y="1322498"/>
                  <a:pt x="9767091" y="1332526"/>
                </a:cubicBezTo>
                <a:cubicBezTo>
                  <a:pt x="9807158" y="1347631"/>
                  <a:pt x="9873419" y="1388931"/>
                  <a:pt x="9918248" y="1384986"/>
                </a:cubicBezTo>
                <a:lnTo>
                  <a:pt x="9943887" y="1397135"/>
                </a:lnTo>
                <a:cubicBezTo>
                  <a:pt x="9951331" y="1420646"/>
                  <a:pt x="9972443" y="1399871"/>
                  <a:pt x="9997044" y="1420496"/>
                </a:cubicBezTo>
                <a:cubicBezTo>
                  <a:pt x="10031208" y="1423153"/>
                  <a:pt x="10131971" y="1440080"/>
                  <a:pt x="10167995" y="1439259"/>
                </a:cubicBezTo>
                <a:cubicBezTo>
                  <a:pt x="10172943" y="1450689"/>
                  <a:pt x="10195912" y="1438948"/>
                  <a:pt x="10211200" y="1432770"/>
                </a:cubicBezTo>
                <a:cubicBezTo>
                  <a:pt x="10327242" y="1426732"/>
                  <a:pt x="10426976" y="1452305"/>
                  <a:pt x="10458762" y="1444554"/>
                </a:cubicBezTo>
                <a:cubicBezTo>
                  <a:pt x="10540854" y="1443440"/>
                  <a:pt x="10741852" y="1423642"/>
                  <a:pt x="10803046" y="1426140"/>
                </a:cubicBezTo>
                <a:cubicBezTo>
                  <a:pt x="10849163" y="1419483"/>
                  <a:pt x="10973519" y="1442167"/>
                  <a:pt x="11058755" y="1450181"/>
                </a:cubicBezTo>
                <a:cubicBezTo>
                  <a:pt x="11140250" y="1463310"/>
                  <a:pt x="11113345" y="1446365"/>
                  <a:pt x="11165209" y="1450925"/>
                </a:cubicBezTo>
                <a:cubicBezTo>
                  <a:pt x="11184875" y="1464363"/>
                  <a:pt x="11316233" y="1445181"/>
                  <a:pt x="11358455" y="1452150"/>
                </a:cubicBezTo>
                <a:cubicBezTo>
                  <a:pt x="11449669" y="1427079"/>
                  <a:pt x="11488916" y="1452094"/>
                  <a:pt x="11560424" y="1451737"/>
                </a:cubicBezTo>
                <a:cubicBezTo>
                  <a:pt x="11593031" y="1458748"/>
                  <a:pt x="11613048" y="1458612"/>
                  <a:pt x="11649954" y="1450170"/>
                </a:cubicBezTo>
                <a:cubicBezTo>
                  <a:pt x="11704998" y="1452643"/>
                  <a:pt x="11800345" y="1466845"/>
                  <a:pt x="11890686" y="1466575"/>
                </a:cubicBezTo>
                <a:cubicBezTo>
                  <a:pt x="11991124" y="1460564"/>
                  <a:pt x="12034412" y="1442650"/>
                  <a:pt x="12192000" y="1448544"/>
                </a:cubicBezTo>
                <a:lnTo>
                  <a:pt x="12192000" y="2028868"/>
                </a:lnTo>
                <a:lnTo>
                  <a:pt x="0" y="2028868"/>
                </a:lnTo>
                <a:lnTo>
                  <a:pt x="0" y="126221"/>
                </a:lnTo>
                <a:lnTo>
                  <a:pt x="4572" y="125615"/>
                </a:lnTo>
                <a:cubicBezTo>
                  <a:pt x="16534" y="125622"/>
                  <a:pt x="29688" y="127083"/>
                  <a:pt x="37645" y="121422"/>
                </a:cubicBezTo>
                <a:lnTo>
                  <a:pt x="77641" y="110298"/>
                </a:lnTo>
                <a:cubicBezTo>
                  <a:pt x="116931" y="105895"/>
                  <a:pt x="223574" y="99415"/>
                  <a:pt x="273386" y="95008"/>
                </a:cubicBezTo>
                <a:cubicBezTo>
                  <a:pt x="311403" y="91377"/>
                  <a:pt x="344376" y="81866"/>
                  <a:pt x="376513" y="83856"/>
                </a:cubicBezTo>
                <a:cubicBezTo>
                  <a:pt x="389622" y="77524"/>
                  <a:pt x="401959" y="74369"/>
                  <a:pt x="413835" y="81162"/>
                </a:cubicBezTo>
                <a:cubicBezTo>
                  <a:pt x="449447" y="73314"/>
                  <a:pt x="455720" y="63023"/>
                  <a:pt x="520671" y="57621"/>
                </a:cubicBezTo>
                <a:cubicBezTo>
                  <a:pt x="534371" y="57338"/>
                  <a:pt x="575890" y="61696"/>
                  <a:pt x="597225" y="57602"/>
                </a:cubicBezTo>
                <a:cubicBezTo>
                  <a:pt x="645932" y="52882"/>
                  <a:pt x="762967" y="57791"/>
                  <a:pt x="812914" y="29295"/>
                </a:cubicBezTo>
                <a:cubicBezTo>
                  <a:pt x="857841" y="22165"/>
                  <a:pt x="913858" y="26397"/>
                  <a:pt x="970251" y="18657"/>
                </a:cubicBezTo>
                <a:cubicBezTo>
                  <a:pt x="1033292" y="17269"/>
                  <a:pt x="1171903" y="22699"/>
                  <a:pt x="1195347" y="27097"/>
                </a:cubicBezTo>
                <a:cubicBezTo>
                  <a:pt x="1209850" y="27829"/>
                  <a:pt x="1260110" y="18578"/>
                  <a:pt x="1279765" y="10281"/>
                </a:cubicBezTo>
                <a:cubicBezTo>
                  <a:pt x="1306602" y="6594"/>
                  <a:pt x="1341168" y="6249"/>
                  <a:pt x="1356367" y="4978"/>
                </a:cubicBezTo>
                <a:lnTo>
                  <a:pt x="1370962" y="2658"/>
                </a:lnTo>
                <a:cubicBezTo>
                  <a:pt x="1377477" y="2704"/>
                  <a:pt x="1382249" y="792"/>
                  <a:pt x="1390955" y="184"/>
                </a:cubicBez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2AF2D-917C-EE05-EF4E-93BAFCC2B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02828"/>
            <a:ext cx="7521633" cy="17642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Images…Why Not Videos?</a:t>
            </a:r>
          </a:p>
        </p:txBody>
      </p:sp>
    </p:spTree>
    <p:extLst>
      <p:ext uri="{BB962C8B-B14F-4D97-AF65-F5344CB8AC3E}">
        <p14:creationId xmlns:p14="http://schemas.microsoft.com/office/powerpoint/2010/main" val="2432403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F2A33-EDBD-F3F5-7375-5912922C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vs Thinking, Where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CA504-D7AC-D6B8-EADD-129D28052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recent progress and popularity of Large Language Models(models trained auto-regressively to predict the next word given a phrase or masked language modelling) has divided the AI community in two —</a:t>
            </a:r>
          </a:p>
          <a:p>
            <a:endParaRPr lang="en-US" dirty="0"/>
          </a:p>
          <a:p>
            <a:r>
              <a:rPr lang="en-US" dirty="0"/>
              <a:t>Group A : We’re at the cusp of an AI revolution. AGI is within reach in next few years.</a:t>
            </a:r>
          </a:p>
          <a:p>
            <a:endParaRPr lang="en-US" dirty="0"/>
          </a:p>
          <a:p>
            <a:r>
              <a:rPr lang="en-US" dirty="0"/>
              <a:t>Group B : LLMs are nothing special but just stochastic parrots.</a:t>
            </a:r>
          </a:p>
        </p:txBody>
      </p:sp>
    </p:spTree>
    <p:extLst>
      <p:ext uri="{BB962C8B-B14F-4D97-AF65-F5344CB8AC3E}">
        <p14:creationId xmlns:p14="http://schemas.microsoft.com/office/powerpoint/2010/main" val="3835146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CC012-21D6-CFCF-CC0B-16BEC1FEC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46653"/>
            <a:ext cx="9493249" cy="1577975"/>
          </a:xfrm>
        </p:spPr>
        <p:txBody>
          <a:bodyPr/>
          <a:lstStyle/>
          <a:p>
            <a:r>
              <a:rPr lang="en-US" dirty="0"/>
              <a:t>LLM vs Brain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F4969E-D1A1-1482-0D40-6FD30B6620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1873" b="7206"/>
          <a:stretch/>
        </p:blipFill>
        <p:spPr>
          <a:xfrm>
            <a:off x="1219200" y="3084946"/>
            <a:ext cx="4911726" cy="25908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746C03-58E7-7126-18BF-81DF1D1EA8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41232" y="3084946"/>
            <a:ext cx="491172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34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D44D9DE-6A7C-4B79-9784-D35FBEB11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01295"/>
          </a:xfrm>
          <a:custGeom>
            <a:avLst/>
            <a:gdLst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2509997 w 12192000"/>
              <a:gd name="connsiteY61" fmla="*/ 2669557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3418260 w 12192000"/>
              <a:gd name="connsiteY61" fmla="*/ 1049412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79" fmla="*/ 0 w 12192000"/>
              <a:gd name="connsiteY79" fmla="*/ 0 h 2669557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7149503 w 12192000"/>
              <a:gd name="connsiteY59" fmla="*/ 1975385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951722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112901 w 12192000"/>
              <a:gd name="connsiteY57" fmla="*/ 1843979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2000" h="2401295">
                <a:moveTo>
                  <a:pt x="0" y="0"/>
                </a:moveTo>
                <a:lnTo>
                  <a:pt x="12192000" y="0"/>
                </a:lnTo>
                <a:lnTo>
                  <a:pt x="12192000" y="2262228"/>
                </a:lnTo>
                <a:lnTo>
                  <a:pt x="12187428" y="2262896"/>
                </a:lnTo>
                <a:cubicBezTo>
                  <a:pt x="12175466" y="2262888"/>
                  <a:pt x="12162312" y="2261278"/>
                  <a:pt x="12154355" y="2267516"/>
                </a:cubicBezTo>
                <a:lnTo>
                  <a:pt x="12114359" y="2279772"/>
                </a:lnTo>
                <a:cubicBezTo>
                  <a:pt x="12075069" y="2284622"/>
                  <a:pt x="11968426" y="2291762"/>
                  <a:pt x="11918614" y="2296618"/>
                </a:cubicBezTo>
                <a:cubicBezTo>
                  <a:pt x="11880597" y="2300618"/>
                  <a:pt x="11847624" y="2311097"/>
                  <a:pt x="11815487" y="2308905"/>
                </a:cubicBezTo>
                <a:cubicBezTo>
                  <a:pt x="11802378" y="2315881"/>
                  <a:pt x="11790041" y="2319357"/>
                  <a:pt x="11778165" y="2311873"/>
                </a:cubicBezTo>
                <a:cubicBezTo>
                  <a:pt x="11742553" y="2320519"/>
                  <a:pt x="11736280" y="2331858"/>
                  <a:pt x="11671329" y="2337810"/>
                </a:cubicBezTo>
                <a:cubicBezTo>
                  <a:pt x="11657629" y="2338121"/>
                  <a:pt x="11616110" y="2333320"/>
                  <a:pt x="11594775" y="2337831"/>
                </a:cubicBezTo>
                <a:cubicBezTo>
                  <a:pt x="11546068" y="2343032"/>
                  <a:pt x="11429033" y="2337623"/>
                  <a:pt x="11379086" y="2369019"/>
                </a:cubicBezTo>
                <a:cubicBezTo>
                  <a:pt x="11334159" y="2376875"/>
                  <a:pt x="11278142" y="2372212"/>
                  <a:pt x="11221749" y="2380739"/>
                </a:cubicBezTo>
                <a:cubicBezTo>
                  <a:pt x="11158708" y="2382269"/>
                  <a:pt x="11020097" y="2376287"/>
                  <a:pt x="10996653" y="2371440"/>
                </a:cubicBezTo>
                <a:cubicBezTo>
                  <a:pt x="10982150" y="2370634"/>
                  <a:pt x="10931890" y="2380827"/>
                  <a:pt x="10912235" y="2389968"/>
                </a:cubicBezTo>
                <a:cubicBezTo>
                  <a:pt x="10885398" y="2394030"/>
                  <a:pt x="10850832" y="2394410"/>
                  <a:pt x="10835633" y="2395810"/>
                </a:cubicBezTo>
                <a:lnTo>
                  <a:pt x="10821038" y="2398367"/>
                </a:lnTo>
                <a:cubicBezTo>
                  <a:pt x="10808008" y="2398266"/>
                  <a:pt x="10801949" y="2406793"/>
                  <a:pt x="10757451" y="2395202"/>
                </a:cubicBezTo>
                <a:cubicBezTo>
                  <a:pt x="10695759" y="2367816"/>
                  <a:pt x="10604694" y="2365758"/>
                  <a:pt x="10554052" y="2328825"/>
                </a:cubicBezTo>
                <a:cubicBezTo>
                  <a:pt x="10500506" y="2316498"/>
                  <a:pt x="10472909" y="2291246"/>
                  <a:pt x="10432944" y="2278457"/>
                </a:cubicBezTo>
                <a:cubicBezTo>
                  <a:pt x="10373231" y="2260636"/>
                  <a:pt x="10352854" y="2253139"/>
                  <a:pt x="10314272" y="2252083"/>
                </a:cubicBezTo>
                <a:cubicBezTo>
                  <a:pt x="10295649" y="2263181"/>
                  <a:pt x="10179424" y="2212893"/>
                  <a:pt x="10149756" y="2203372"/>
                </a:cubicBezTo>
                <a:lnTo>
                  <a:pt x="10133939" y="2195206"/>
                </a:lnTo>
                <a:cubicBezTo>
                  <a:pt x="10113508" y="2187093"/>
                  <a:pt x="10058004" y="2162303"/>
                  <a:pt x="10027169" y="2154689"/>
                </a:cubicBezTo>
                <a:cubicBezTo>
                  <a:pt x="9986373" y="2150618"/>
                  <a:pt x="9970026" y="2157324"/>
                  <a:pt x="9904781" y="2142477"/>
                </a:cubicBezTo>
                <a:cubicBezTo>
                  <a:pt x="9883031" y="2140352"/>
                  <a:pt x="9849920" y="2147346"/>
                  <a:pt x="9818432" y="2147267"/>
                </a:cubicBezTo>
                <a:cubicBezTo>
                  <a:pt x="9778153" y="2143325"/>
                  <a:pt x="9754866" y="2158434"/>
                  <a:pt x="9715853" y="2142000"/>
                </a:cubicBezTo>
                <a:lnTo>
                  <a:pt x="9478478" y="2133283"/>
                </a:lnTo>
                <a:lnTo>
                  <a:pt x="9473084" y="2134027"/>
                </a:lnTo>
                <a:lnTo>
                  <a:pt x="9348338" y="2135775"/>
                </a:lnTo>
                <a:cubicBezTo>
                  <a:pt x="9335211" y="2139291"/>
                  <a:pt x="9322404" y="2138820"/>
                  <a:pt x="9317108" y="2139620"/>
                </a:cubicBezTo>
                <a:lnTo>
                  <a:pt x="9316564" y="2140576"/>
                </a:lnTo>
                <a:lnTo>
                  <a:pt x="9249142" y="2123844"/>
                </a:lnTo>
                <a:lnTo>
                  <a:pt x="9196066" y="2108535"/>
                </a:lnTo>
                <a:cubicBezTo>
                  <a:pt x="9190862" y="2105839"/>
                  <a:pt x="9186125" y="2102610"/>
                  <a:pt x="9182090" y="2098653"/>
                </a:cubicBezTo>
                <a:cubicBezTo>
                  <a:pt x="9139653" y="2071867"/>
                  <a:pt x="9071021" y="2084433"/>
                  <a:pt x="8911903" y="2057646"/>
                </a:cubicBezTo>
                <a:cubicBezTo>
                  <a:pt x="8879561" y="2039583"/>
                  <a:pt x="8830973" y="2055511"/>
                  <a:pt x="8786230" y="2041547"/>
                </a:cubicBezTo>
                <a:cubicBezTo>
                  <a:pt x="8728356" y="2034611"/>
                  <a:pt x="8679135" y="2034403"/>
                  <a:pt x="8624741" y="2029639"/>
                </a:cubicBezTo>
                <a:cubicBezTo>
                  <a:pt x="8566018" y="2023791"/>
                  <a:pt x="8474712" y="2009670"/>
                  <a:pt x="8433895" y="2006458"/>
                </a:cubicBezTo>
                <a:cubicBezTo>
                  <a:pt x="8411898" y="2005377"/>
                  <a:pt x="8413482" y="2011365"/>
                  <a:pt x="8379838" y="2010365"/>
                </a:cubicBezTo>
                <a:cubicBezTo>
                  <a:pt x="8347941" y="1993320"/>
                  <a:pt x="8300068" y="2014971"/>
                  <a:pt x="8260604" y="1992586"/>
                </a:cubicBezTo>
                <a:cubicBezTo>
                  <a:pt x="8245905" y="1986361"/>
                  <a:pt x="8199251" y="1979386"/>
                  <a:pt x="8189733" y="1985551"/>
                </a:cubicBezTo>
                <a:cubicBezTo>
                  <a:pt x="8179862" y="1985638"/>
                  <a:pt x="8168776" y="1981141"/>
                  <a:pt x="8163540" y="1988537"/>
                </a:cubicBezTo>
                <a:cubicBezTo>
                  <a:pt x="8155220" y="1997113"/>
                  <a:pt x="8122695" y="1976608"/>
                  <a:pt x="8126468" y="1988901"/>
                </a:cubicBezTo>
                <a:lnTo>
                  <a:pt x="8000268" y="1990885"/>
                </a:lnTo>
                <a:lnTo>
                  <a:pt x="7959483" y="1985782"/>
                </a:lnTo>
                <a:lnTo>
                  <a:pt x="7953628" y="1984617"/>
                </a:lnTo>
                <a:lnTo>
                  <a:pt x="7901019" y="1971965"/>
                </a:lnTo>
                <a:cubicBezTo>
                  <a:pt x="7878802" y="1956055"/>
                  <a:pt x="7842297" y="1955886"/>
                  <a:pt x="7812936" y="1947847"/>
                </a:cubicBezTo>
                <a:lnTo>
                  <a:pt x="7732190" y="1927169"/>
                </a:lnTo>
                <a:lnTo>
                  <a:pt x="7678276" y="1920855"/>
                </a:lnTo>
                <a:lnTo>
                  <a:pt x="7655497" y="1913714"/>
                </a:lnTo>
                <a:cubicBezTo>
                  <a:pt x="7639161" y="1911029"/>
                  <a:pt x="7577449" y="1909745"/>
                  <a:pt x="7551687" y="1912613"/>
                </a:cubicBezTo>
                <a:cubicBezTo>
                  <a:pt x="7529853" y="1915427"/>
                  <a:pt x="7534209" y="1925977"/>
                  <a:pt x="7500925" y="1930924"/>
                </a:cubicBezTo>
                <a:cubicBezTo>
                  <a:pt x="7466644" y="1919746"/>
                  <a:pt x="7423194" y="1949531"/>
                  <a:pt x="7380560" y="1934424"/>
                </a:cubicBezTo>
                <a:cubicBezTo>
                  <a:pt x="7365038" y="1930881"/>
                  <a:pt x="7317938" y="1932231"/>
                  <a:pt x="7309614" y="1939987"/>
                </a:cubicBezTo>
                <a:cubicBezTo>
                  <a:pt x="7299913" y="1941814"/>
                  <a:pt x="7288240" y="1939336"/>
                  <a:pt x="7284338" y="1947550"/>
                </a:cubicBezTo>
                <a:cubicBezTo>
                  <a:pt x="7277604" y="1957469"/>
                  <a:pt x="7107106" y="1832529"/>
                  <a:pt x="7112901" y="1843979"/>
                </a:cubicBezTo>
                <a:cubicBezTo>
                  <a:pt x="7087729" y="1834079"/>
                  <a:pt x="6849056" y="1756738"/>
                  <a:pt x="6828984" y="1762183"/>
                </a:cubicBezTo>
                <a:lnTo>
                  <a:pt x="6204418" y="1570349"/>
                </a:lnTo>
                <a:lnTo>
                  <a:pt x="3418260" y="1049412"/>
                </a:lnTo>
                <a:lnTo>
                  <a:pt x="2509997" y="958822"/>
                </a:lnTo>
                <a:lnTo>
                  <a:pt x="2508995" y="958423"/>
                </a:lnTo>
                <a:cubicBezTo>
                  <a:pt x="2477790" y="921138"/>
                  <a:pt x="2463257" y="944198"/>
                  <a:pt x="2424909" y="933150"/>
                </a:cubicBezTo>
                <a:cubicBezTo>
                  <a:pt x="2384842" y="916507"/>
                  <a:pt x="2318581" y="871004"/>
                  <a:pt x="2273752" y="875350"/>
                </a:cubicBezTo>
                <a:lnTo>
                  <a:pt x="2248113" y="861965"/>
                </a:lnTo>
                <a:cubicBezTo>
                  <a:pt x="2240669" y="836062"/>
                  <a:pt x="2219557" y="858951"/>
                  <a:pt x="2194956" y="836227"/>
                </a:cubicBezTo>
                <a:cubicBezTo>
                  <a:pt x="2160792" y="833299"/>
                  <a:pt x="2060029" y="814649"/>
                  <a:pt x="2024005" y="815554"/>
                </a:cubicBezTo>
                <a:cubicBezTo>
                  <a:pt x="2019057" y="802961"/>
                  <a:pt x="1996088" y="815897"/>
                  <a:pt x="1980800" y="822703"/>
                </a:cubicBezTo>
                <a:cubicBezTo>
                  <a:pt x="1864758" y="829356"/>
                  <a:pt x="1765024" y="801179"/>
                  <a:pt x="1733238" y="809719"/>
                </a:cubicBezTo>
                <a:cubicBezTo>
                  <a:pt x="1651146" y="810948"/>
                  <a:pt x="1450148" y="832760"/>
                  <a:pt x="1388954" y="830009"/>
                </a:cubicBezTo>
                <a:cubicBezTo>
                  <a:pt x="1342837" y="837343"/>
                  <a:pt x="1218481" y="812350"/>
                  <a:pt x="1133245" y="803521"/>
                </a:cubicBezTo>
                <a:cubicBezTo>
                  <a:pt x="1051750" y="789055"/>
                  <a:pt x="1078655" y="807725"/>
                  <a:pt x="1026791" y="802701"/>
                </a:cubicBezTo>
                <a:cubicBezTo>
                  <a:pt x="1007125" y="787895"/>
                  <a:pt x="875767" y="809029"/>
                  <a:pt x="833545" y="801351"/>
                </a:cubicBezTo>
                <a:cubicBezTo>
                  <a:pt x="742331" y="828973"/>
                  <a:pt x="703084" y="801412"/>
                  <a:pt x="631576" y="801805"/>
                </a:cubicBezTo>
                <a:cubicBezTo>
                  <a:pt x="598969" y="794081"/>
                  <a:pt x="578952" y="794231"/>
                  <a:pt x="542046" y="803532"/>
                </a:cubicBezTo>
                <a:cubicBezTo>
                  <a:pt x="487002" y="800808"/>
                  <a:pt x="391655" y="785160"/>
                  <a:pt x="301314" y="785458"/>
                </a:cubicBezTo>
                <a:cubicBezTo>
                  <a:pt x="200876" y="792080"/>
                  <a:pt x="157588" y="811818"/>
                  <a:pt x="0" y="805324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8073">
            <a:off x="4851872" y="821036"/>
            <a:ext cx="6800350" cy="5350101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1627A44-C022-4773-A393-E948FE3F4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9121">
            <a:off x="4946130" y="900347"/>
            <a:ext cx="6591734" cy="5205656"/>
          </a:xfrm>
          <a:custGeom>
            <a:avLst/>
            <a:gdLst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604718 w 6621845"/>
              <a:gd name="connsiteY15" fmla="*/ 0 h 5238511"/>
              <a:gd name="connsiteX16" fmla="*/ 3117572 w 6621845"/>
              <a:gd name="connsiteY16" fmla="*/ 0 h 5238511"/>
              <a:gd name="connsiteX17" fmla="*/ 3117572 w 6621845"/>
              <a:gd name="connsiteY17" fmla="*/ 89697 h 5238511"/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3117572 w 6621845"/>
              <a:gd name="connsiteY15" fmla="*/ 0 h 5238511"/>
              <a:gd name="connsiteX16" fmla="*/ 3117572 w 6621845"/>
              <a:gd name="connsiteY16" fmla="*/ 89697 h 5238511"/>
              <a:gd name="connsiteX17" fmla="*/ 6597934 w 6621845"/>
              <a:gd name="connsiteY17" fmla="*/ 155744 h 5238511"/>
              <a:gd name="connsiteX0" fmla="*/ 6597934 w 6621845"/>
              <a:gd name="connsiteY0" fmla="*/ 122557 h 5205324"/>
              <a:gd name="connsiteX1" fmla="*/ 6619376 w 6621845"/>
              <a:gd name="connsiteY1" fmla="*/ 144494 h 5205324"/>
              <a:gd name="connsiteX2" fmla="*/ 6621845 w 6621845"/>
              <a:gd name="connsiteY2" fmla="*/ 162311 h 5205324"/>
              <a:gd name="connsiteX3" fmla="*/ 6601863 w 6621845"/>
              <a:gd name="connsiteY3" fmla="*/ 1168513 h 5205324"/>
              <a:gd name="connsiteX4" fmla="*/ 6601373 w 6621845"/>
              <a:gd name="connsiteY4" fmla="*/ 1193023 h 5205324"/>
              <a:gd name="connsiteX5" fmla="*/ 6601384 w 6621845"/>
              <a:gd name="connsiteY5" fmla="*/ 1193045 h 5205324"/>
              <a:gd name="connsiteX6" fmla="*/ 6521625 w 6621845"/>
              <a:gd name="connsiteY6" fmla="*/ 5169080 h 5205324"/>
              <a:gd name="connsiteX7" fmla="*/ 6483689 w 6621845"/>
              <a:gd name="connsiteY7" fmla="*/ 5205319 h 5205324"/>
              <a:gd name="connsiteX8" fmla="*/ 36351 w 6621845"/>
              <a:gd name="connsiteY8" fmla="*/ 5075985 h 5205324"/>
              <a:gd name="connsiteX9" fmla="*/ 5 w 6621845"/>
              <a:gd name="connsiteY9" fmla="*/ 5038255 h 5205324"/>
              <a:gd name="connsiteX10" fmla="*/ 1012 w 6621845"/>
              <a:gd name="connsiteY10" fmla="*/ 4988028 h 5205324"/>
              <a:gd name="connsiteX11" fmla="*/ 1011 w 6621845"/>
              <a:gd name="connsiteY11" fmla="*/ 4988025 h 5205324"/>
              <a:gd name="connsiteX12" fmla="*/ 100440 w 6621845"/>
              <a:gd name="connsiteY12" fmla="*/ 31479 h 5205324"/>
              <a:gd name="connsiteX13" fmla="*/ 122765 w 6621845"/>
              <a:gd name="connsiteY13" fmla="*/ 2 h 5205324"/>
              <a:gd name="connsiteX14" fmla="*/ 604718 w 6621845"/>
              <a:gd name="connsiteY14" fmla="*/ 9670 h 5205324"/>
              <a:gd name="connsiteX15" fmla="*/ 3117572 w 6621845"/>
              <a:gd name="connsiteY15" fmla="*/ 56510 h 5205324"/>
              <a:gd name="connsiteX16" fmla="*/ 6597934 w 6621845"/>
              <a:gd name="connsiteY16" fmla="*/ 122557 h 5205324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1011 w 6621845"/>
              <a:gd name="connsiteY11" fmla="*/ 4988024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30143 w 6621845"/>
              <a:gd name="connsiteY10" fmla="*/ 4946661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7041537 w 7065448"/>
              <a:gd name="connsiteY0" fmla="*/ 122556 h 5205323"/>
              <a:gd name="connsiteX1" fmla="*/ 7062979 w 7065448"/>
              <a:gd name="connsiteY1" fmla="*/ 144493 h 5205323"/>
              <a:gd name="connsiteX2" fmla="*/ 7065448 w 7065448"/>
              <a:gd name="connsiteY2" fmla="*/ 162310 h 5205323"/>
              <a:gd name="connsiteX3" fmla="*/ 7045466 w 7065448"/>
              <a:gd name="connsiteY3" fmla="*/ 1168512 h 5205323"/>
              <a:gd name="connsiteX4" fmla="*/ 7044976 w 7065448"/>
              <a:gd name="connsiteY4" fmla="*/ 1193022 h 5205323"/>
              <a:gd name="connsiteX5" fmla="*/ 7044987 w 7065448"/>
              <a:gd name="connsiteY5" fmla="*/ 1193044 h 5205323"/>
              <a:gd name="connsiteX6" fmla="*/ 6965228 w 7065448"/>
              <a:gd name="connsiteY6" fmla="*/ 5169079 h 5205323"/>
              <a:gd name="connsiteX7" fmla="*/ 6927292 w 7065448"/>
              <a:gd name="connsiteY7" fmla="*/ 5205318 h 5205323"/>
              <a:gd name="connsiteX8" fmla="*/ 479954 w 7065448"/>
              <a:gd name="connsiteY8" fmla="*/ 5075984 h 5205323"/>
              <a:gd name="connsiteX9" fmla="*/ 473746 w 7065448"/>
              <a:gd name="connsiteY9" fmla="*/ 4946661 h 5205323"/>
              <a:gd name="connsiteX10" fmla="*/ 487991 w 7065448"/>
              <a:gd name="connsiteY10" fmla="*/ 4882987 h 5205323"/>
              <a:gd name="connsiteX11" fmla="*/ 571753 w 7065448"/>
              <a:gd name="connsiteY11" fmla="*/ 113570 h 5205323"/>
              <a:gd name="connsiteX12" fmla="*/ 566368 w 7065448"/>
              <a:gd name="connsiteY12" fmla="*/ 1 h 5205323"/>
              <a:gd name="connsiteX13" fmla="*/ 1048321 w 7065448"/>
              <a:gd name="connsiteY13" fmla="*/ 9669 h 5205323"/>
              <a:gd name="connsiteX14" fmla="*/ 3561175 w 7065448"/>
              <a:gd name="connsiteY14" fmla="*/ 56509 h 5205323"/>
              <a:gd name="connsiteX15" fmla="*/ 7041537 w 7065448"/>
              <a:gd name="connsiteY15" fmla="*/ 122556 h 5205323"/>
              <a:gd name="connsiteX0" fmla="*/ 6584362 w 6608273"/>
              <a:gd name="connsiteY0" fmla="*/ 122556 h 5205323"/>
              <a:gd name="connsiteX1" fmla="*/ 6605804 w 6608273"/>
              <a:gd name="connsiteY1" fmla="*/ 144493 h 5205323"/>
              <a:gd name="connsiteX2" fmla="*/ 6608273 w 6608273"/>
              <a:gd name="connsiteY2" fmla="*/ 162310 h 5205323"/>
              <a:gd name="connsiteX3" fmla="*/ 6588291 w 6608273"/>
              <a:gd name="connsiteY3" fmla="*/ 1168512 h 5205323"/>
              <a:gd name="connsiteX4" fmla="*/ 6587801 w 6608273"/>
              <a:gd name="connsiteY4" fmla="*/ 1193022 h 5205323"/>
              <a:gd name="connsiteX5" fmla="*/ 6587812 w 6608273"/>
              <a:gd name="connsiteY5" fmla="*/ 1193044 h 5205323"/>
              <a:gd name="connsiteX6" fmla="*/ 6508053 w 6608273"/>
              <a:gd name="connsiteY6" fmla="*/ 5169079 h 5205323"/>
              <a:gd name="connsiteX7" fmla="*/ 6470117 w 6608273"/>
              <a:gd name="connsiteY7" fmla="*/ 5205318 h 5205323"/>
              <a:gd name="connsiteX8" fmla="*/ 22779 w 6608273"/>
              <a:gd name="connsiteY8" fmla="*/ 5075984 h 5205323"/>
              <a:gd name="connsiteX9" fmla="*/ 16571 w 6608273"/>
              <a:gd name="connsiteY9" fmla="*/ 4946661 h 5205323"/>
              <a:gd name="connsiteX10" fmla="*/ 30816 w 6608273"/>
              <a:gd name="connsiteY10" fmla="*/ 4882987 h 5205323"/>
              <a:gd name="connsiteX11" fmla="*/ 114578 w 6608273"/>
              <a:gd name="connsiteY11" fmla="*/ 113570 h 5205323"/>
              <a:gd name="connsiteX12" fmla="*/ 109193 w 6608273"/>
              <a:gd name="connsiteY12" fmla="*/ 1 h 5205323"/>
              <a:gd name="connsiteX13" fmla="*/ 591146 w 6608273"/>
              <a:gd name="connsiteY13" fmla="*/ 9669 h 5205323"/>
              <a:gd name="connsiteX14" fmla="*/ 3104000 w 6608273"/>
              <a:gd name="connsiteY14" fmla="*/ 56509 h 5205323"/>
              <a:gd name="connsiteX15" fmla="*/ 6584362 w 6608273"/>
              <a:gd name="connsiteY15" fmla="*/ 122556 h 5205323"/>
              <a:gd name="connsiteX0" fmla="*/ 6584392 w 6608303"/>
              <a:gd name="connsiteY0" fmla="*/ 122556 h 5205323"/>
              <a:gd name="connsiteX1" fmla="*/ 6605834 w 6608303"/>
              <a:gd name="connsiteY1" fmla="*/ 144493 h 5205323"/>
              <a:gd name="connsiteX2" fmla="*/ 6608303 w 6608303"/>
              <a:gd name="connsiteY2" fmla="*/ 162310 h 5205323"/>
              <a:gd name="connsiteX3" fmla="*/ 6588321 w 6608303"/>
              <a:gd name="connsiteY3" fmla="*/ 1168512 h 5205323"/>
              <a:gd name="connsiteX4" fmla="*/ 6587831 w 6608303"/>
              <a:gd name="connsiteY4" fmla="*/ 1193022 h 5205323"/>
              <a:gd name="connsiteX5" fmla="*/ 6587842 w 6608303"/>
              <a:gd name="connsiteY5" fmla="*/ 1193044 h 5205323"/>
              <a:gd name="connsiteX6" fmla="*/ 6508083 w 6608303"/>
              <a:gd name="connsiteY6" fmla="*/ 5169079 h 5205323"/>
              <a:gd name="connsiteX7" fmla="*/ 6470147 w 6608303"/>
              <a:gd name="connsiteY7" fmla="*/ 5205318 h 5205323"/>
              <a:gd name="connsiteX8" fmla="*/ 22809 w 6608303"/>
              <a:gd name="connsiteY8" fmla="*/ 5075984 h 5205323"/>
              <a:gd name="connsiteX9" fmla="*/ 16601 w 6608303"/>
              <a:gd name="connsiteY9" fmla="*/ 4946661 h 5205323"/>
              <a:gd name="connsiteX10" fmla="*/ 30846 w 6608303"/>
              <a:gd name="connsiteY10" fmla="*/ 4882987 h 5205323"/>
              <a:gd name="connsiteX11" fmla="*/ 114608 w 6608303"/>
              <a:gd name="connsiteY11" fmla="*/ 113570 h 5205323"/>
              <a:gd name="connsiteX12" fmla="*/ 109223 w 6608303"/>
              <a:gd name="connsiteY12" fmla="*/ 1 h 5205323"/>
              <a:gd name="connsiteX13" fmla="*/ 591176 w 6608303"/>
              <a:gd name="connsiteY13" fmla="*/ 9669 h 5205323"/>
              <a:gd name="connsiteX14" fmla="*/ 3104030 w 6608303"/>
              <a:gd name="connsiteY14" fmla="*/ 56509 h 5205323"/>
              <a:gd name="connsiteX15" fmla="*/ 6584392 w 6608303"/>
              <a:gd name="connsiteY15" fmla="*/ 122556 h 5205323"/>
              <a:gd name="connsiteX0" fmla="*/ 6584393 w 6608304"/>
              <a:gd name="connsiteY0" fmla="*/ 122556 h 5205323"/>
              <a:gd name="connsiteX1" fmla="*/ 6605835 w 6608304"/>
              <a:gd name="connsiteY1" fmla="*/ 144493 h 5205323"/>
              <a:gd name="connsiteX2" fmla="*/ 6608304 w 6608304"/>
              <a:gd name="connsiteY2" fmla="*/ 162310 h 5205323"/>
              <a:gd name="connsiteX3" fmla="*/ 6588322 w 6608304"/>
              <a:gd name="connsiteY3" fmla="*/ 1168512 h 5205323"/>
              <a:gd name="connsiteX4" fmla="*/ 6587832 w 6608304"/>
              <a:gd name="connsiteY4" fmla="*/ 1193022 h 5205323"/>
              <a:gd name="connsiteX5" fmla="*/ 6587843 w 6608304"/>
              <a:gd name="connsiteY5" fmla="*/ 1193044 h 5205323"/>
              <a:gd name="connsiteX6" fmla="*/ 6508084 w 6608304"/>
              <a:gd name="connsiteY6" fmla="*/ 5169079 h 5205323"/>
              <a:gd name="connsiteX7" fmla="*/ 6470148 w 6608304"/>
              <a:gd name="connsiteY7" fmla="*/ 5205318 h 5205323"/>
              <a:gd name="connsiteX8" fmla="*/ 22810 w 6608304"/>
              <a:gd name="connsiteY8" fmla="*/ 5075984 h 5205323"/>
              <a:gd name="connsiteX9" fmla="*/ 16602 w 6608304"/>
              <a:gd name="connsiteY9" fmla="*/ 4946661 h 5205323"/>
              <a:gd name="connsiteX10" fmla="*/ 30847 w 6608304"/>
              <a:gd name="connsiteY10" fmla="*/ 4882987 h 5205323"/>
              <a:gd name="connsiteX11" fmla="*/ 114609 w 6608304"/>
              <a:gd name="connsiteY11" fmla="*/ 113570 h 5205323"/>
              <a:gd name="connsiteX12" fmla="*/ 109224 w 6608304"/>
              <a:gd name="connsiteY12" fmla="*/ 1 h 5205323"/>
              <a:gd name="connsiteX13" fmla="*/ 591177 w 6608304"/>
              <a:gd name="connsiteY13" fmla="*/ 9669 h 5205323"/>
              <a:gd name="connsiteX14" fmla="*/ 3104031 w 6608304"/>
              <a:gd name="connsiteY14" fmla="*/ 56509 h 5205323"/>
              <a:gd name="connsiteX15" fmla="*/ 6584393 w 6608304"/>
              <a:gd name="connsiteY15" fmla="*/ 122556 h 5205323"/>
              <a:gd name="connsiteX0" fmla="*/ 6567823 w 6937884"/>
              <a:gd name="connsiteY0" fmla="*/ 122556 h 5210213"/>
              <a:gd name="connsiteX1" fmla="*/ 6589265 w 6937884"/>
              <a:gd name="connsiteY1" fmla="*/ 144493 h 5210213"/>
              <a:gd name="connsiteX2" fmla="*/ 6591734 w 6937884"/>
              <a:gd name="connsiteY2" fmla="*/ 162310 h 5210213"/>
              <a:gd name="connsiteX3" fmla="*/ 6571752 w 6937884"/>
              <a:gd name="connsiteY3" fmla="*/ 1168512 h 5210213"/>
              <a:gd name="connsiteX4" fmla="*/ 6571262 w 6937884"/>
              <a:gd name="connsiteY4" fmla="*/ 1193022 h 5210213"/>
              <a:gd name="connsiteX5" fmla="*/ 6571273 w 6937884"/>
              <a:gd name="connsiteY5" fmla="*/ 1193044 h 5210213"/>
              <a:gd name="connsiteX6" fmla="*/ 6491514 w 6937884"/>
              <a:gd name="connsiteY6" fmla="*/ 5169079 h 5210213"/>
              <a:gd name="connsiteX7" fmla="*/ 6453578 w 6937884"/>
              <a:gd name="connsiteY7" fmla="*/ 5205318 h 5210213"/>
              <a:gd name="connsiteX8" fmla="*/ 87448 w 6937884"/>
              <a:gd name="connsiteY8" fmla="*/ 5064339 h 5210213"/>
              <a:gd name="connsiteX9" fmla="*/ 32 w 6937884"/>
              <a:gd name="connsiteY9" fmla="*/ 4946661 h 5210213"/>
              <a:gd name="connsiteX10" fmla="*/ 14277 w 6937884"/>
              <a:gd name="connsiteY10" fmla="*/ 4882987 h 5210213"/>
              <a:gd name="connsiteX11" fmla="*/ 98039 w 6937884"/>
              <a:gd name="connsiteY11" fmla="*/ 113570 h 5210213"/>
              <a:gd name="connsiteX12" fmla="*/ 92654 w 6937884"/>
              <a:gd name="connsiteY12" fmla="*/ 1 h 5210213"/>
              <a:gd name="connsiteX13" fmla="*/ 574607 w 6937884"/>
              <a:gd name="connsiteY13" fmla="*/ 9669 h 5210213"/>
              <a:gd name="connsiteX14" fmla="*/ 3087461 w 6937884"/>
              <a:gd name="connsiteY14" fmla="*/ 56509 h 5210213"/>
              <a:gd name="connsiteX15" fmla="*/ 6567823 w 6937884"/>
              <a:gd name="connsiteY15" fmla="*/ 122556 h 5210213"/>
              <a:gd name="connsiteX0" fmla="*/ 6567823 w 6591734"/>
              <a:gd name="connsiteY0" fmla="*/ 122556 h 5207389"/>
              <a:gd name="connsiteX1" fmla="*/ 6589265 w 6591734"/>
              <a:gd name="connsiteY1" fmla="*/ 144493 h 5207389"/>
              <a:gd name="connsiteX2" fmla="*/ 6591734 w 6591734"/>
              <a:gd name="connsiteY2" fmla="*/ 162310 h 5207389"/>
              <a:gd name="connsiteX3" fmla="*/ 6571752 w 6591734"/>
              <a:gd name="connsiteY3" fmla="*/ 1168512 h 5207389"/>
              <a:gd name="connsiteX4" fmla="*/ 6571262 w 6591734"/>
              <a:gd name="connsiteY4" fmla="*/ 1193022 h 5207389"/>
              <a:gd name="connsiteX5" fmla="*/ 6571273 w 6591734"/>
              <a:gd name="connsiteY5" fmla="*/ 1193044 h 5207389"/>
              <a:gd name="connsiteX6" fmla="*/ 6491514 w 6591734"/>
              <a:gd name="connsiteY6" fmla="*/ 5169079 h 5207389"/>
              <a:gd name="connsiteX7" fmla="*/ 6453578 w 6591734"/>
              <a:gd name="connsiteY7" fmla="*/ 5205318 h 5207389"/>
              <a:gd name="connsiteX8" fmla="*/ 87448 w 6591734"/>
              <a:gd name="connsiteY8" fmla="*/ 5064339 h 5207389"/>
              <a:gd name="connsiteX9" fmla="*/ 32 w 6591734"/>
              <a:gd name="connsiteY9" fmla="*/ 4946661 h 5207389"/>
              <a:gd name="connsiteX10" fmla="*/ 14277 w 6591734"/>
              <a:gd name="connsiteY10" fmla="*/ 4882987 h 5207389"/>
              <a:gd name="connsiteX11" fmla="*/ 98039 w 6591734"/>
              <a:gd name="connsiteY11" fmla="*/ 113570 h 5207389"/>
              <a:gd name="connsiteX12" fmla="*/ 92654 w 6591734"/>
              <a:gd name="connsiteY12" fmla="*/ 1 h 5207389"/>
              <a:gd name="connsiteX13" fmla="*/ 574607 w 6591734"/>
              <a:gd name="connsiteY13" fmla="*/ 9669 h 5207389"/>
              <a:gd name="connsiteX14" fmla="*/ 3087461 w 6591734"/>
              <a:gd name="connsiteY14" fmla="*/ 56509 h 5207389"/>
              <a:gd name="connsiteX15" fmla="*/ 6567823 w 6591734"/>
              <a:gd name="connsiteY15" fmla="*/ 122556 h 5207389"/>
              <a:gd name="connsiteX0" fmla="*/ 6567823 w 6591734"/>
              <a:gd name="connsiteY0" fmla="*/ 122556 h 5205656"/>
              <a:gd name="connsiteX1" fmla="*/ 6589265 w 6591734"/>
              <a:gd name="connsiteY1" fmla="*/ 144493 h 5205656"/>
              <a:gd name="connsiteX2" fmla="*/ 6591734 w 6591734"/>
              <a:gd name="connsiteY2" fmla="*/ 162310 h 5205656"/>
              <a:gd name="connsiteX3" fmla="*/ 6571752 w 6591734"/>
              <a:gd name="connsiteY3" fmla="*/ 1168512 h 5205656"/>
              <a:gd name="connsiteX4" fmla="*/ 6571262 w 6591734"/>
              <a:gd name="connsiteY4" fmla="*/ 1193022 h 5205656"/>
              <a:gd name="connsiteX5" fmla="*/ 6571273 w 6591734"/>
              <a:gd name="connsiteY5" fmla="*/ 1193044 h 5205656"/>
              <a:gd name="connsiteX6" fmla="*/ 6491514 w 6591734"/>
              <a:gd name="connsiteY6" fmla="*/ 5169079 h 5205656"/>
              <a:gd name="connsiteX7" fmla="*/ 6453578 w 6591734"/>
              <a:gd name="connsiteY7" fmla="*/ 5205318 h 5205656"/>
              <a:gd name="connsiteX8" fmla="*/ 87448 w 6591734"/>
              <a:gd name="connsiteY8" fmla="*/ 5064339 h 5205656"/>
              <a:gd name="connsiteX9" fmla="*/ 32 w 6591734"/>
              <a:gd name="connsiteY9" fmla="*/ 4946661 h 5205656"/>
              <a:gd name="connsiteX10" fmla="*/ 14277 w 6591734"/>
              <a:gd name="connsiteY10" fmla="*/ 4882987 h 5205656"/>
              <a:gd name="connsiteX11" fmla="*/ 98039 w 6591734"/>
              <a:gd name="connsiteY11" fmla="*/ 113570 h 5205656"/>
              <a:gd name="connsiteX12" fmla="*/ 92654 w 6591734"/>
              <a:gd name="connsiteY12" fmla="*/ 1 h 5205656"/>
              <a:gd name="connsiteX13" fmla="*/ 574607 w 6591734"/>
              <a:gd name="connsiteY13" fmla="*/ 9669 h 5205656"/>
              <a:gd name="connsiteX14" fmla="*/ 3087461 w 6591734"/>
              <a:gd name="connsiteY14" fmla="*/ 56509 h 5205656"/>
              <a:gd name="connsiteX15" fmla="*/ 6567823 w 6591734"/>
              <a:gd name="connsiteY15" fmla="*/ 122556 h 520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91734" h="5205656">
                <a:moveTo>
                  <a:pt x="6567823" y="122556"/>
                </a:moveTo>
                <a:cubicBezTo>
                  <a:pt x="6580239" y="129975"/>
                  <a:pt x="6582222" y="131985"/>
                  <a:pt x="6589265" y="144493"/>
                </a:cubicBezTo>
                <a:lnTo>
                  <a:pt x="6591734" y="162310"/>
                </a:lnTo>
                <a:cubicBezTo>
                  <a:pt x="6587703" y="369196"/>
                  <a:pt x="6580519" y="730319"/>
                  <a:pt x="6571752" y="1168512"/>
                </a:cubicBezTo>
                <a:cubicBezTo>
                  <a:pt x="6571589" y="1176682"/>
                  <a:pt x="6571425" y="1184852"/>
                  <a:pt x="6571262" y="1193022"/>
                </a:cubicBezTo>
                <a:cubicBezTo>
                  <a:pt x="6571266" y="1193029"/>
                  <a:pt x="6571269" y="1193037"/>
                  <a:pt x="6571273" y="1193044"/>
                </a:cubicBezTo>
                <a:lnTo>
                  <a:pt x="6491514" y="5169079"/>
                </a:lnTo>
                <a:cubicBezTo>
                  <a:pt x="6491046" y="5189483"/>
                  <a:pt x="6510894" y="5208439"/>
                  <a:pt x="6453578" y="5205318"/>
                </a:cubicBezTo>
                <a:cubicBezTo>
                  <a:pt x="5108322" y="5132065"/>
                  <a:pt x="2209491" y="5111332"/>
                  <a:pt x="87448" y="5064339"/>
                </a:cubicBezTo>
                <a:cubicBezTo>
                  <a:pt x="40819" y="5064158"/>
                  <a:pt x="-1307" y="4978827"/>
                  <a:pt x="32" y="4946661"/>
                </a:cubicBezTo>
                <a:cubicBezTo>
                  <a:pt x="32" y="4946660"/>
                  <a:pt x="14277" y="4882988"/>
                  <a:pt x="14277" y="4882987"/>
                </a:cubicBezTo>
                <a:lnTo>
                  <a:pt x="98039" y="113570"/>
                </a:lnTo>
                <a:cubicBezTo>
                  <a:pt x="98461" y="95952"/>
                  <a:pt x="80714" y="-192"/>
                  <a:pt x="92654" y="1"/>
                </a:cubicBezTo>
                <a:lnTo>
                  <a:pt x="574607" y="9669"/>
                </a:lnTo>
                <a:lnTo>
                  <a:pt x="3087461" y="56509"/>
                </a:lnTo>
                <a:lnTo>
                  <a:pt x="6567823" y="1225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CE2D9-2E10-A065-68FC-272026F01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39">
            <a:off x="5129482" y="1739642"/>
            <a:ext cx="6245132" cy="3512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09DDE9-08C5-D8C2-8CB2-D73F2E2A2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13364"/>
            <a:ext cx="5192486" cy="1713651"/>
          </a:xfrm>
        </p:spPr>
        <p:txBody>
          <a:bodyPr anchor="ctr">
            <a:normAutofit/>
          </a:bodyPr>
          <a:lstStyle/>
          <a:p>
            <a:r>
              <a:rPr lang="en-US" dirty="0"/>
              <a:t>Generative Models: GANs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843C2-6447-6632-690F-8BC39C6EF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0255"/>
            <a:ext cx="3626294" cy="3504345"/>
          </a:xfrm>
        </p:spPr>
        <p:txBody>
          <a:bodyPr anchor="ctr">
            <a:normAutofit/>
          </a:bodyPr>
          <a:lstStyle/>
          <a:p>
            <a:r>
              <a:rPr lang="en-US" sz="1500"/>
              <a:t>The Generator generates synthetic samples given a random noise [sampled from a latent space]</a:t>
            </a:r>
          </a:p>
          <a:p>
            <a:endParaRPr lang="en-US" sz="1500"/>
          </a:p>
          <a:p>
            <a:r>
              <a:rPr lang="en-US" sz="1500"/>
              <a:t>Discriminator is a binary classifier that discriminates between whether the input sample is real [output a scalar value 1] or fake [output a scalar value 0]</a:t>
            </a:r>
          </a:p>
        </p:txBody>
      </p:sp>
    </p:spTree>
    <p:extLst>
      <p:ext uri="{BB962C8B-B14F-4D97-AF65-F5344CB8AC3E}">
        <p14:creationId xmlns:p14="http://schemas.microsoft.com/office/powerpoint/2010/main" val="137873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6725-72EB-A98A-FE0A-4EED38891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vs Generative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8E848-9C05-D0EE-834E-A2737B2AB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Discriminative modeling is used to classify existing data points (e.g., images of cats and dogs into respective categories). It mostly belongs to supervised machine learning tasks.</a:t>
            </a:r>
          </a:p>
          <a:p>
            <a:endParaRPr lang="en-US" dirty="0"/>
          </a:p>
          <a:p>
            <a:r>
              <a:rPr lang="en-US" dirty="0"/>
              <a:t>Generative modeling tries to understand the dataset structure and generate similar examples (e.g., creating a realistic image of a </a:t>
            </a:r>
            <a:r>
              <a:rPr lang="en-US" dirty="0" err="1"/>
              <a:t>dogor</a:t>
            </a:r>
            <a:r>
              <a:rPr lang="en-US" dirty="0"/>
              <a:t> a cat). It mostly belongs to unsupervised and semi-supervised machine learning tasks.</a:t>
            </a:r>
          </a:p>
          <a:p>
            <a:endParaRPr lang="en-US" dirty="0"/>
          </a:p>
          <a:p>
            <a:r>
              <a:rPr lang="en-US" dirty="0"/>
              <a:t>Instead of predicting a label given to some features, </a:t>
            </a:r>
            <a:r>
              <a:rPr lang="en-US" dirty="0" err="1"/>
              <a:t>GenAI</a:t>
            </a:r>
            <a:r>
              <a:rPr lang="en-US" dirty="0"/>
              <a:t> tries to predict features given a certain label</a:t>
            </a:r>
          </a:p>
        </p:txBody>
      </p:sp>
    </p:spTree>
    <p:extLst>
      <p:ext uri="{BB962C8B-B14F-4D97-AF65-F5344CB8AC3E}">
        <p14:creationId xmlns:p14="http://schemas.microsoft.com/office/powerpoint/2010/main" val="3087429422"/>
      </p:ext>
    </p:extLst>
  </p:cSld>
  <p:clrMapOvr>
    <a:masterClrMapping/>
  </p:clrMapOvr>
</p:sld>
</file>

<file path=ppt/theme/theme1.xml><?xml version="1.0" encoding="utf-8"?>
<a:theme xmlns:a="http://schemas.openxmlformats.org/drawingml/2006/main" name="AfterhoursVTI">
  <a:themeElements>
    <a:clrScheme name="AnalogousFromLightSeedLeftStep">
      <a:dk1>
        <a:srgbClr val="000000"/>
      </a:dk1>
      <a:lt1>
        <a:srgbClr val="FFFFFF"/>
      </a:lt1>
      <a:dk2>
        <a:srgbClr val="3B213A"/>
      </a:dk2>
      <a:lt2>
        <a:srgbClr val="E3E2E8"/>
      </a:lt2>
      <a:accent1>
        <a:srgbClr val="93A94E"/>
      </a:accent1>
      <a:accent2>
        <a:srgbClr val="B6A03C"/>
      </a:accent2>
      <a:accent3>
        <a:srgbClr val="EA8946"/>
      </a:accent3>
      <a:accent4>
        <a:srgbClr val="EB4E4F"/>
      </a:accent4>
      <a:accent5>
        <a:srgbClr val="EE6EA5"/>
      </a:accent5>
      <a:accent6>
        <a:srgbClr val="EB4ED2"/>
      </a:accent6>
      <a:hlink>
        <a:srgbClr val="7A69AE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hoursVTI" id="{90A150B1-9C08-42C7-B4E0-C1D732064FA1}" vid="{A6104589-8A83-4A64-B7F1-AAF946A40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4624</TotalTime>
  <Words>938</Words>
  <Application>Microsoft Office PowerPoint</Application>
  <PresentationFormat>Widescreen</PresentationFormat>
  <Paragraphs>107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Consolas</vt:lpstr>
      <vt:lpstr>Franklin Gothic Heavy</vt:lpstr>
      <vt:lpstr>Lucida Sans Unicode</vt:lpstr>
      <vt:lpstr>Microsoft Sans Serif</vt:lpstr>
      <vt:lpstr>AfterhoursVTI</vt:lpstr>
      <vt:lpstr>CSCI 297: Generative AI: Creating with Computation</vt:lpstr>
      <vt:lpstr>The race to release LLMs – AI has never changed so fast</vt:lpstr>
      <vt:lpstr>Where it all comes from: GANs, LLMs &amp; Diffusers</vt:lpstr>
      <vt:lpstr>How ChatGPT from Open AI was trained</vt:lpstr>
      <vt:lpstr>Images…Why Not Videos?</vt:lpstr>
      <vt:lpstr>LLMs vs Thinking, Where are We?</vt:lpstr>
      <vt:lpstr>LLM vs Brain</vt:lpstr>
      <vt:lpstr>Generative Models: GANs</vt:lpstr>
      <vt:lpstr>Discriminative vs Generative Modeling</vt:lpstr>
      <vt:lpstr>Generative Modeling</vt:lpstr>
      <vt:lpstr>GenAI Use Cases</vt:lpstr>
      <vt:lpstr>Ethical Dilemmas</vt:lpstr>
      <vt:lpstr>Ethical Dilemmas Cont.</vt:lpstr>
      <vt:lpstr>The Future of Generative AI</vt:lpstr>
      <vt:lpstr>A New Reality?</vt:lpstr>
      <vt:lpstr>ACE Components</vt:lpstr>
      <vt:lpstr>Current Advances</vt:lpstr>
      <vt:lpstr>What is Gemini</vt:lpstr>
      <vt:lpstr>AGI</vt:lpstr>
      <vt:lpstr>Should CS People be Concerned?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297: Generative AI: Creating with Computation</dc:title>
  <dc:creator>Watson, Cody</dc:creator>
  <cp:lastModifiedBy>Watson, Cody</cp:lastModifiedBy>
  <cp:revision>11</cp:revision>
  <dcterms:created xsi:type="dcterms:W3CDTF">2024-01-11T18:28:27Z</dcterms:created>
  <dcterms:modified xsi:type="dcterms:W3CDTF">2024-02-07T06:28:00Z</dcterms:modified>
</cp:coreProperties>
</file>